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3" r:id="rId4"/>
    <p:sldId id="269" r:id="rId5"/>
    <p:sldId id="264" r:id="rId6"/>
    <p:sldId id="265" r:id="rId7"/>
    <p:sldId id="258" r:id="rId8"/>
    <p:sldId id="259" r:id="rId9"/>
    <p:sldId id="260" r:id="rId10"/>
    <p:sldId id="261" r:id="rId11"/>
    <p:sldId id="268" r:id="rId12"/>
    <p:sldId id="262" r:id="rId13"/>
    <p:sldId id="266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9" r:id="rId23"/>
    <p:sldId id="282" r:id="rId24"/>
    <p:sldId id="280" r:id="rId25"/>
    <p:sldId id="283" r:id="rId26"/>
    <p:sldId id="281" r:id="rId27"/>
    <p:sldId id="284" r:id="rId28"/>
    <p:sldId id="276" r:id="rId29"/>
    <p:sldId id="277" r:id="rId30"/>
    <p:sldId id="285" r:id="rId31"/>
    <p:sldId id="286" r:id="rId32"/>
    <p:sldId id="287" r:id="rId33"/>
    <p:sldId id="288" r:id="rId34"/>
    <p:sldId id="289" r:id="rId35"/>
    <p:sldId id="290" r:id="rId36"/>
    <p:sldId id="295" r:id="rId37"/>
    <p:sldId id="296" r:id="rId38"/>
    <p:sldId id="291" r:id="rId39"/>
    <p:sldId id="297" r:id="rId40"/>
    <p:sldId id="292" r:id="rId41"/>
    <p:sldId id="293" r:id="rId42"/>
    <p:sldId id="298" r:id="rId43"/>
    <p:sldId id="294" r:id="rId44"/>
    <p:sldId id="299" r:id="rId45"/>
    <p:sldId id="300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BD127D-0DE5-4471-B36D-E1168F76506C}" v="71" dt="2025-09-09T14:38:49.5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priyatomar99@outlook.com" userId="136d818d4e898a42" providerId="LiveId" clId="{9A6787E7-2575-4C8E-A63A-37640E30F443}"/>
    <pc:docChg chg="undo custSel addSld modSld sldOrd">
      <pc:chgData name="supriyatomar99@outlook.com" userId="136d818d4e898a42" providerId="LiveId" clId="{9A6787E7-2575-4C8E-A63A-37640E30F443}" dt="2025-09-09T14:41:34.846" v="1215" actId="1076"/>
      <pc:docMkLst>
        <pc:docMk/>
      </pc:docMkLst>
      <pc:sldChg chg="modSp mod">
        <pc:chgData name="supriyatomar99@outlook.com" userId="136d818d4e898a42" providerId="LiveId" clId="{9A6787E7-2575-4C8E-A63A-37640E30F443}" dt="2025-09-02T16:33:15.612" v="36" actId="113"/>
        <pc:sldMkLst>
          <pc:docMk/>
          <pc:sldMk cId="1104305010" sldId="258"/>
        </pc:sldMkLst>
        <pc:spChg chg="mod">
          <ac:chgData name="supriyatomar99@outlook.com" userId="136d818d4e898a42" providerId="LiveId" clId="{9A6787E7-2575-4C8E-A63A-37640E30F443}" dt="2025-09-02T16:33:15.612" v="36" actId="113"/>
          <ac:spMkLst>
            <pc:docMk/>
            <pc:sldMk cId="1104305010" sldId="258"/>
            <ac:spMk id="3" creationId="{F2C7E932-A47B-553E-7A11-6FD9AB43E639}"/>
          </ac:spMkLst>
        </pc:spChg>
      </pc:sldChg>
      <pc:sldChg chg="addSp delSp modSp mod">
        <pc:chgData name="supriyatomar99@outlook.com" userId="136d818d4e898a42" providerId="LiveId" clId="{9A6787E7-2575-4C8E-A63A-37640E30F443}" dt="2025-09-02T17:02:00.228" v="439" actId="1076"/>
        <pc:sldMkLst>
          <pc:docMk/>
          <pc:sldMk cId="1308204148" sldId="259"/>
        </pc:sldMkLst>
        <pc:spChg chg="mod">
          <ac:chgData name="supriyatomar99@outlook.com" userId="136d818d4e898a42" providerId="LiveId" clId="{9A6787E7-2575-4C8E-A63A-37640E30F443}" dt="2025-09-02T16:50:43.250" v="389" actId="20577"/>
          <ac:spMkLst>
            <pc:docMk/>
            <pc:sldMk cId="1308204148" sldId="259"/>
            <ac:spMk id="3" creationId="{7470ABDB-A48F-5A39-AE5E-FCF6AADFBEE5}"/>
          </ac:spMkLst>
        </pc:spChg>
        <pc:picChg chg="add mod">
          <ac:chgData name="supriyatomar99@outlook.com" userId="136d818d4e898a42" providerId="LiveId" clId="{9A6787E7-2575-4C8E-A63A-37640E30F443}" dt="2025-09-02T17:02:00.228" v="439" actId="1076"/>
          <ac:picMkLst>
            <pc:docMk/>
            <pc:sldMk cId="1308204148" sldId="259"/>
            <ac:picMk id="8" creationId="{117BB14E-4283-F121-24DB-F17B875291CE}"/>
          </ac:picMkLst>
        </pc:picChg>
      </pc:sldChg>
      <pc:sldChg chg="modSp mod">
        <pc:chgData name="supriyatomar99@outlook.com" userId="136d818d4e898a42" providerId="LiveId" clId="{9A6787E7-2575-4C8E-A63A-37640E30F443}" dt="2025-09-02T16:59:25.092" v="424" actId="21"/>
        <pc:sldMkLst>
          <pc:docMk/>
          <pc:sldMk cId="3503912623" sldId="261"/>
        </pc:sldMkLst>
        <pc:spChg chg="mod">
          <ac:chgData name="supriyatomar99@outlook.com" userId="136d818d4e898a42" providerId="LiveId" clId="{9A6787E7-2575-4C8E-A63A-37640E30F443}" dt="2025-09-02T16:31:42.836" v="20" actId="113"/>
          <ac:spMkLst>
            <pc:docMk/>
            <pc:sldMk cId="3503912623" sldId="261"/>
            <ac:spMk id="2" creationId="{6D6D059D-04FB-14C5-8F55-A9450AB2E96B}"/>
          </ac:spMkLst>
        </pc:spChg>
        <pc:spChg chg="mod">
          <ac:chgData name="supriyatomar99@outlook.com" userId="136d818d4e898a42" providerId="LiveId" clId="{9A6787E7-2575-4C8E-A63A-37640E30F443}" dt="2025-09-02T16:59:25.092" v="424" actId="21"/>
          <ac:spMkLst>
            <pc:docMk/>
            <pc:sldMk cId="3503912623" sldId="261"/>
            <ac:spMk id="3" creationId="{893A284E-F75D-3369-9FFC-E1F6A69D54AF}"/>
          </ac:spMkLst>
        </pc:spChg>
        <pc:picChg chg="mod">
          <ac:chgData name="supriyatomar99@outlook.com" userId="136d818d4e898a42" providerId="LiveId" clId="{9A6787E7-2575-4C8E-A63A-37640E30F443}" dt="2025-09-02T16:30:59.103" v="12" actId="1076"/>
          <ac:picMkLst>
            <pc:docMk/>
            <pc:sldMk cId="3503912623" sldId="261"/>
            <ac:picMk id="5" creationId="{A1967924-6449-89C1-E17D-ADD9F79303C1}"/>
          </ac:picMkLst>
        </pc:picChg>
      </pc:sldChg>
      <pc:sldChg chg="modSp mod">
        <pc:chgData name="supriyatomar99@outlook.com" userId="136d818d4e898a42" providerId="LiveId" clId="{9A6787E7-2575-4C8E-A63A-37640E30F443}" dt="2025-09-02T16:40:27.756" v="357" actId="14100"/>
        <pc:sldMkLst>
          <pc:docMk/>
          <pc:sldMk cId="4071026201" sldId="263"/>
        </pc:sldMkLst>
        <pc:spChg chg="mod">
          <ac:chgData name="supriyatomar99@outlook.com" userId="136d818d4e898a42" providerId="LiveId" clId="{9A6787E7-2575-4C8E-A63A-37640E30F443}" dt="2025-09-02T16:32:21.315" v="29" actId="113"/>
          <ac:spMkLst>
            <pc:docMk/>
            <pc:sldMk cId="4071026201" sldId="263"/>
            <ac:spMk id="2" creationId="{470125E4-B339-07FD-E0B1-0FC7FB57E050}"/>
          </ac:spMkLst>
        </pc:spChg>
        <pc:spChg chg="mod">
          <ac:chgData name="supriyatomar99@outlook.com" userId="136d818d4e898a42" providerId="LiveId" clId="{9A6787E7-2575-4C8E-A63A-37640E30F443}" dt="2025-09-02T16:40:23.228" v="356" actId="20577"/>
          <ac:spMkLst>
            <pc:docMk/>
            <pc:sldMk cId="4071026201" sldId="263"/>
            <ac:spMk id="3" creationId="{8838AAFE-A742-898B-5C08-001B4F2AF595}"/>
          </ac:spMkLst>
        </pc:spChg>
        <pc:picChg chg="mod">
          <ac:chgData name="supriyatomar99@outlook.com" userId="136d818d4e898a42" providerId="LiveId" clId="{9A6787E7-2575-4C8E-A63A-37640E30F443}" dt="2025-09-02T16:40:27.756" v="357" actId="14100"/>
          <ac:picMkLst>
            <pc:docMk/>
            <pc:sldMk cId="4071026201" sldId="263"/>
            <ac:picMk id="5" creationId="{6450CF77-E503-FE6B-ACE3-2DB620F90B20}"/>
          </ac:picMkLst>
        </pc:picChg>
      </pc:sldChg>
      <pc:sldChg chg="modSp mod">
        <pc:chgData name="supriyatomar99@outlook.com" userId="136d818d4e898a42" providerId="LiveId" clId="{9A6787E7-2575-4C8E-A63A-37640E30F443}" dt="2025-09-02T16:42:56.161" v="388" actId="20577"/>
        <pc:sldMkLst>
          <pc:docMk/>
          <pc:sldMk cId="2316399675" sldId="264"/>
        </pc:sldMkLst>
        <pc:spChg chg="mod">
          <ac:chgData name="supriyatomar99@outlook.com" userId="136d818d4e898a42" providerId="LiveId" clId="{9A6787E7-2575-4C8E-A63A-37640E30F443}" dt="2025-09-02T16:31:56.040" v="22" actId="113"/>
          <ac:spMkLst>
            <pc:docMk/>
            <pc:sldMk cId="2316399675" sldId="264"/>
            <ac:spMk id="2" creationId="{5E315595-3496-0B71-C5E8-00DFCB56DF4B}"/>
          </ac:spMkLst>
        </pc:spChg>
        <pc:spChg chg="mod">
          <ac:chgData name="supriyatomar99@outlook.com" userId="136d818d4e898a42" providerId="LiveId" clId="{9A6787E7-2575-4C8E-A63A-37640E30F443}" dt="2025-09-02T16:42:56.161" v="388" actId="20577"/>
          <ac:spMkLst>
            <pc:docMk/>
            <pc:sldMk cId="2316399675" sldId="264"/>
            <ac:spMk id="3" creationId="{EF06B233-5271-FBEF-D451-6AEA249F1F86}"/>
          </ac:spMkLst>
        </pc:spChg>
      </pc:sldChg>
      <pc:sldChg chg="addSp modSp mod">
        <pc:chgData name="supriyatomar99@outlook.com" userId="136d818d4e898a42" providerId="LiveId" clId="{9A6787E7-2575-4C8E-A63A-37640E30F443}" dt="2025-09-03T05:18:34.104" v="456" actId="113"/>
        <pc:sldMkLst>
          <pc:docMk/>
          <pc:sldMk cId="3945966802" sldId="266"/>
        </pc:sldMkLst>
        <pc:spChg chg="mod">
          <ac:chgData name="supriyatomar99@outlook.com" userId="136d818d4e898a42" providerId="LiveId" clId="{9A6787E7-2575-4C8E-A63A-37640E30F443}" dt="2025-09-02T16:31:47.370" v="21" actId="113"/>
          <ac:spMkLst>
            <pc:docMk/>
            <pc:sldMk cId="3945966802" sldId="266"/>
            <ac:spMk id="2" creationId="{213676F2-83BE-6F99-D4D0-9751D9AF7F4F}"/>
          </ac:spMkLst>
        </pc:spChg>
        <pc:spChg chg="mod">
          <ac:chgData name="supriyatomar99@outlook.com" userId="136d818d4e898a42" providerId="LiveId" clId="{9A6787E7-2575-4C8E-A63A-37640E30F443}" dt="2025-09-03T05:18:34.104" v="456" actId="113"/>
          <ac:spMkLst>
            <pc:docMk/>
            <pc:sldMk cId="3945966802" sldId="266"/>
            <ac:spMk id="3" creationId="{9B707C2A-05A8-331B-0DF3-C4A0BF93CE59}"/>
          </ac:spMkLst>
        </pc:spChg>
        <pc:picChg chg="add mod">
          <ac:chgData name="supriyatomar99@outlook.com" userId="136d818d4e898a42" providerId="LiveId" clId="{9A6787E7-2575-4C8E-A63A-37640E30F443}" dt="2025-09-03T05:18:05.608" v="455" actId="1076"/>
          <ac:picMkLst>
            <pc:docMk/>
            <pc:sldMk cId="3945966802" sldId="266"/>
            <ac:picMk id="5" creationId="{B84BEE12-CAD2-CCD9-3427-74F143DB9586}"/>
          </ac:picMkLst>
        </pc:picChg>
      </pc:sldChg>
      <pc:sldChg chg="addSp delSp modSp new mod">
        <pc:chgData name="supriyatomar99@outlook.com" userId="136d818d4e898a42" providerId="LiveId" clId="{9A6787E7-2575-4C8E-A63A-37640E30F443}" dt="2025-09-02T17:05:58.825" v="447" actId="14100"/>
        <pc:sldMkLst>
          <pc:docMk/>
          <pc:sldMk cId="3929880659" sldId="268"/>
        </pc:sldMkLst>
        <pc:spChg chg="mod">
          <ac:chgData name="supriyatomar99@outlook.com" userId="136d818d4e898a42" providerId="LiveId" clId="{9A6787E7-2575-4C8E-A63A-37640E30F443}" dt="2025-09-02T16:59:32.196" v="426"/>
          <ac:spMkLst>
            <pc:docMk/>
            <pc:sldMk cId="3929880659" sldId="268"/>
            <ac:spMk id="3" creationId="{F8AC0971-BF29-71D8-1245-A08117D485A9}"/>
          </ac:spMkLst>
        </pc:spChg>
        <pc:picChg chg="add mod">
          <ac:chgData name="supriyatomar99@outlook.com" userId="136d818d4e898a42" providerId="LiveId" clId="{9A6787E7-2575-4C8E-A63A-37640E30F443}" dt="2025-09-02T17:05:58.825" v="447" actId="14100"/>
          <ac:picMkLst>
            <pc:docMk/>
            <pc:sldMk cId="3929880659" sldId="268"/>
            <ac:picMk id="10" creationId="{78444E9D-EF24-4ED3-78E4-8F2603AE1502}"/>
          </ac:picMkLst>
        </pc:picChg>
      </pc:sldChg>
      <pc:sldChg chg="addSp delSp modSp new mod">
        <pc:chgData name="supriyatomar99@outlook.com" userId="136d818d4e898a42" providerId="LiveId" clId="{9A6787E7-2575-4C8E-A63A-37640E30F443}" dt="2025-09-09T04:55:39.333" v="899" actId="20577"/>
        <pc:sldMkLst>
          <pc:docMk/>
          <pc:sldMk cId="3603790434" sldId="269"/>
        </pc:sldMkLst>
        <pc:spChg chg="mod">
          <ac:chgData name="supriyatomar99@outlook.com" userId="136d818d4e898a42" providerId="LiveId" clId="{9A6787E7-2575-4C8E-A63A-37640E30F443}" dt="2025-09-09T04:55:39.333" v="899" actId="20577"/>
          <ac:spMkLst>
            <pc:docMk/>
            <pc:sldMk cId="3603790434" sldId="269"/>
            <ac:spMk id="3" creationId="{2C0939B4-E48F-1EAC-8C46-4CB2083ED39A}"/>
          </ac:spMkLst>
        </pc:spChg>
        <pc:picChg chg="add mod">
          <ac:chgData name="supriyatomar99@outlook.com" userId="136d818d4e898a42" providerId="LiveId" clId="{9A6787E7-2575-4C8E-A63A-37640E30F443}" dt="2025-09-03T04:23:32.101" v="453" actId="14100"/>
          <ac:picMkLst>
            <pc:docMk/>
            <pc:sldMk cId="3603790434" sldId="269"/>
            <ac:picMk id="4" creationId="{A29308D8-997A-5236-EC3E-7AF295118D28}"/>
          </ac:picMkLst>
        </pc:picChg>
        <pc:picChg chg="add mod">
          <ac:chgData name="supriyatomar99@outlook.com" userId="136d818d4e898a42" providerId="LiveId" clId="{9A6787E7-2575-4C8E-A63A-37640E30F443}" dt="2025-09-03T04:23:11.824" v="449" actId="1076"/>
          <ac:picMkLst>
            <pc:docMk/>
            <pc:sldMk cId="3603790434" sldId="269"/>
            <ac:picMk id="6" creationId="{D9C7A411-85AC-62BA-D5E0-4A0F96636E7B}"/>
          </ac:picMkLst>
        </pc:picChg>
      </pc:sldChg>
      <pc:sldChg chg="modSp new mod">
        <pc:chgData name="supriyatomar99@outlook.com" userId="136d818d4e898a42" providerId="LiveId" clId="{9A6787E7-2575-4C8E-A63A-37640E30F443}" dt="2025-09-06T15:12:05.800" v="525" actId="20577"/>
        <pc:sldMkLst>
          <pc:docMk/>
          <pc:sldMk cId="2541269321" sldId="270"/>
        </pc:sldMkLst>
        <pc:spChg chg="mod">
          <ac:chgData name="supriyatomar99@outlook.com" userId="136d818d4e898a42" providerId="LiveId" clId="{9A6787E7-2575-4C8E-A63A-37640E30F443}" dt="2025-09-06T15:12:05.800" v="525" actId="20577"/>
          <ac:spMkLst>
            <pc:docMk/>
            <pc:sldMk cId="2541269321" sldId="270"/>
            <ac:spMk id="3" creationId="{153645CD-E29B-092D-8FE8-8A775F2BAABF}"/>
          </ac:spMkLst>
        </pc:spChg>
      </pc:sldChg>
      <pc:sldChg chg="addSp modSp new mod ord">
        <pc:chgData name="supriyatomar99@outlook.com" userId="136d818d4e898a42" providerId="LiveId" clId="{9A6787E7-2575-4C8E-A63A-37640E30F443}" dt="2025-09-06T15:35:07.324" v="786" actId="20577"/>
        <pc:sldMkLst>
          <pc:docMk/>
          <pc:sldMk cId="1823382326" sldId="271"/>
        </pc:sldMkLst>
        <pc:spChg chg="mod">
          <ac:chgData name="supriyatomar99@outlook.com" userId="136d818d4e898a42" providerId="LiveId" clId="{9A6787E7-2575-4C8E-A63A-37640E30F443}" dt="2025-09-06T15:35:07.324" v="786" actId="20577"/>
          <ac:spMkLst>
            <pc:docMk/>
            <pc:sldMk cId="1823382326" sldId="271"/>
            <ac:spMk id="3" creationId="{47F76364-341C-AC8F-4481-05AF839EF32C}"/>
          </ac:spMkLst>
        </pc:spChg>
        <pc:picChg chg="add mod">
          <ac:chgData name="supriyatomar99@outlook.com" userId="136d818d4e898a42" providerId="LiveId" clId="{9A6787E7-2575-4C8E-A63A-37640E30F443}" dt="2025-09-06T15:34:50.962" v="764" actId="1076"/>
          <ac:picMkLst>
            <pc:docMk/>
            <pc:sldMk cId="1823382326" sldId="271"/>
            <ac:picMk id="5" creationId="{5D181FD1-79C1-9738-0DBF-EF221A1D2A4E}"/>
          </ac:picMkLst>
        </pc:picChg>
      </pc:sldChg>
      <pc:sldChg chg="addSp modSp new mod">
        <pc:chgData name="supriyatomar99@outlook.com" userId="136d818d4e898a42" providerId="LiveId" clId="{9A6787E7-2575-4C8E-A63A-37640E30F443}" dt="2025-09-06T15:39:35.621" v="790" actId="1076"/>
        <pc:sldMkLst>
          <pc:docMk/>
          <pc:sldMk cId="4074352198" sldId="272"/>
        </pc:sldMkLst>
        <pc:spChg chg="mod">
          <ac:chgData name="supriyatomar99@outlook.com" userId="136d818d4e898a42" providerId="LiveId" clId="{9A6787E7-2575-4C8E-A63A-37640E30F443}" dt="2025-09-06T15:32:39.363" v="760" actId="20577"/>
          <ac:spMkLst>
            <pc:docMk/>
            <pc:sldMk cId="4074352198" sldId="272"/>
            <ac:spMk id="3" creationId="{9580FD80-D3D8-AF05-9485-25D541D41F9D}"/>
          </ac:spMkLst>
        </pc:spChg>
        <pc:picChg chg="add mod">
          <ac:chgData name="supriyatomar99@outlook.com" userId="136d818d4e898a42" providerId="LiveId" clId="{9A6787E7-2575-4C8E-A63A-37640E30F443}" dt="2025-09-06T15:39:35.621" v="790" actId="1076"/>
          <ac:picMkLst>
            <pc:docMk/>
            <pc:sldMk cId="4074352198" sldId="272"/>
            <ac:picMk id="5" creationId="{2244C573-A655-D891-F3AC-302DFB66BE39}"/>
          </ac:picMkLst>
        </pc:picChg>
      </pc:sldChg>
      <pc:sldChg chg="addSp modSp new mod ord">
        <pc:chgData name="supriyatomar99@outlook.com" userId="136d818d4e898a42" providerId="LiveId" clId="{9A6787E7-2575-4C8E-A63A-37640E30F443}" dt="2025-09-08T16:04:17.281" v="886"/>
        <pc:sldMkLst>
          <pc:docMk/>
          <pc:sldMk cId="2518595959" sldId="273"/>
        </pc:sldMkLst>
        <pc:spChg chg="mod">
          <ac:chgData name="supriyatomar99@outlook.com" userId="136d818d4e898a42" providerId="LiveId" clId="{9A6787E7-2575-4C8E-A63A-37640E30F443}" dt="2025-09-06T15:25:38.756" v="646" actId="20577"/>
          <ac:spMkLst>
            <pc:docMk/>
            <pc:sldMk cId="2518595959" sldId="273"/>
            <ac:spMk id="2" creationId="{7F19C24B-E118-5809-B90F-83B93D1E2CEA}"/>
          </ac:spMkLst>
        </pc:spChg>
        <pc:spChg chg="mod">
          <ac:chgData name="supriyatomar99@outlook.com" userId="136d818d4e898a42" providerId="LiveId" clId="{9A6787E7-2575-4C8E-A63A-37640E30F443}" dt="2025-09-08T15:31:42.073" v="816" actId="27636"/>
          <ac:spMkLst>
            <pc:docMk/>
            <pc:sldMk cId="2518595959" sldId="273"/>
            <ac:spMk id="3" creationId="{21EFD187-120E-9CBB-056E-28B39642CF81}"/>
          </ac:spMkLst>
        </pc:spChg>
        <pc:picChg chg="add mod">
          <ac:chgData name="supriyatomar99@outlook.com" userId="136d818d4e898a42" providerId="LiveId" clId="{9A6787E7-2575-4C8E-A63A-37640E30F443}" dt="2025-09-08T15:31:51.319" v="819" actId="14100"/>
          <ac:picMkLst>
            <pc:docMk/>
            <pc:sldMk cId="2518595959" sldId="273"/>
            <ac:picMk id="4" creationId="{6F85C98B-1DD5-604A-24E2-411938A033A6}"/>
          </ac:picMkLst>
        </pc:picChg>
      </pc:sldChg>
      <pc:sldChg chg="modSp new mod">
        <pc:chgData name="supriyatomar99@outlook.com" userId="136d818d4e898a42" providerId="LiveId" clId="{9A6787E7-2575-4C8E-A63A-37640E30F443}" dt="2025-09-06T15:27:34.462" v="691" actId="113"/>
        <pc:sldMkLst>
          <pc:docMk/>
          <pc:sldMk cId="1616630251" sldId="274"/>
        </pc:sldMkLst>
        <pc:spChg chg="mod">
          <ac:chgData name="supriyatomar99@outlook.com" userId="136d818d4e898a42" providerId="LiveId" clId="{9A6787E7-2575-4C8E-A63A-37640E30F443}" dt="2025-09-06T15:26:27.007" v="653"/>
          <ac:spMkLst>
            <pc:docMk/>
            <pc:sldMk cId="1616630251" sldId="274"/>
            <ac:spMk id="2" creationId="{7CC59D51-9363-6C72-3040-DE7315C5D232}"/>
          </ac:spMkLst>
        </pc:spChg>
        <pc:spChg chg="mod">
          <ac:chgData name="supriyatomar99@outlook.com" userId="136d818d4e898a42" providerId="LiveId" clId="{9A6787E7-2575-4C8E-A63A-37640E30F443}" dt="2025-09-06T15:27:34.462" v="691" actId="113"/>
          <ac:spMkLst>
            <pc:docMk/>
            <pc:sldMk cId="1616630251" sldId="274"/>
            <ac:spMk id="3" creationId="{EBA5C29B-C8C7-3EC0-5D12-F0BC4B8C4FA2}"/>
          </ac:spMkLst>
        </pc:spChg>
      </pc:sldChg>
      <pc:sldChg chg="modSp new mod">
        <pc:chgData name="supriyatomar99@outlook.com" userId="136d818d4e898a42" providerId="LiveId" clId="{9A6787E7-2575-4C8E-A63A-37640E30F443}" dt="2025-09-06T15:41:58.216" v="793" actId="27636"/>
        <pc:sldMkLst>
          <pc:docMk/>
          <pc:sldMk cId="2834712202" sldId="275"/>
        </pc:sldMkLst>
        <pc:spChg chg="mod">
          <ac:chgData name="supriyatomar99@outlook.com" userId="136d818d4e898a42" providerId="LiveId" clId="{9A6787E7-2575-4C8E-A63A-37640E30F443}" dt="2025-09-06T15:28:41.906" v="719" actId="113"/>
          <ac:spMkLst>
            <pc:docMk/>
            <pc:sldMk cId="2834712202" sldId="275"/>
            <ac:spMk id="2" creationId="{2499A3E4-B8C3-24E1-05FE-D3096F748949}"/>
          </ac:spMkLst>
        </pc:spChg>
        <pc:spChg chg="mod">
          <ac:chgData name="supriyatomar99@outlook.com" userId="136d818d4e898a42" providerId="LiveId" clId="{9A6787E7-2575-4C8E-A63A-37640E30F443}" dt="2025-09-06T15:41:58.216" v="793" actId="27636"/>
          <ac:spMkLst>
            <pc:docMk/>
            <pc:sldMk cId="2834712202" sldId="275"/>
            <ac:spMk id="3" creationId="{877EE620-9396-8DA6-0110-53B9569D977A}"/>
          </ac:spMkLst>
        </pc:spChg>
      </pc:sldChg>
      <pc:sldChg chg="modSp new mod">
        <pc:chgData name="supriyatomar99@outlook.com" userId="136d818d4e898a42" providerId="LiveId" clId="{9A6787E7-2575-4C8E-A63A-37640E30F443}" dt="2025-09-09T14:39:06.496" v="1210" actId="403"/>
        <pc:sldMkLst>
          <pc:docMk/>
          <pc:sldMk cId="1291100502" sldId="276"/>
        </pc:sldMkLst>
        <pc:spChg chg="mod">
          <ac:chgData name="supriyatomar99@outlook.com" userId="136d818d4e898a42" providerId="LiveId" clId="{9A6787E7-2575-4C8E-A63A-37640E30F443}" dt="2025-09-09T14:39:06.496" v="1210" actId="403"/>
          <ac:spMkLst>
            <pc:docMk/>
            <pc:sldMk cId="1291100502" sldId="276"/>
            <ac:spMk id="2" creationId="{66635786-BCE4-DB50-3904-A928B9308E85}"/>
          </ac:spMkLst>
        </pc:spChg>
      </pc:sldChg>
      <pc:sldChg chg="modSp new mod">
        <pc:chgData name="supriyatomar99@outlook.com" userId="136d818d4e898a42" providerId="LiveId" clId="{9A6787E7-2575-4C8E-A63A-37640E30F443}" dt="2025-09-09T13:03:03.880" v="957" actId="27636"/>
        <pc:sldMkLst>
          <pc:docMk/>
          <pc:sldMk cId="3403882461" sldId="277"/>
        </pc:sldMkLst>
        <pc:spChg chg="mod">
          <ac:chgData name="supriyatomar99@outlook.com" userId="136d818d4e898a42" providerId="LiveId" clId="{9A6787E7-2575-4C8E-A63A-37640E30F443}" dt="2025-09-09T13:02:53.498" v="953" actId="27636"/>
          <ac:spMkLst>
            <pc:docMk/>
            <pc:sldMk cId="3403882461" sldId="277"/>
            <ac:spMk id="2" creationId="{2B8BB5AA-DCB5-1DE9-CAF6-EE78D1BB1010}"/>
          </ac:spMkLst>
        </pc:spChg>
        <pc:spChg chg="mod">
          <ac:chgData name="supriyatomar99@outlook.com" userId="136d818d4e898a42" providerId="LiveId" clId="{9A6787E7-2575-4C8E-A63A-37640E30F443}" dt="2025-09-09T13:03:03.880" v="957" actId="27636"/>
          <ac:spMkLst>
            <pc:docMk/>
            <pc:sldMk cId="3403882461" sldId="277"/>
            <ac:spMk id="3" creationId="{7FDFFAA9-A445-3ADD-3B2E-A484D2A5DCD6}"/>
          </ac:spMkLst>
        </pc:spChg>
      </pc:sldChg>
      <pc:sldChg chg="modSp new mod">
        <pc:chgData name="supriyatomar99@outlook.com" userId="136d818d4e898a42" providerId="LiveId" clId="{9A6787E7-2575-4C8E-A63A-37640E30F443}" dt="2025-09-09T05:24:10.844" v="946" actId="20577"/>
        <pc:sldMkLst>
          <pc:docMk/>
          <pc:sldMk cId="2018316010" sldId="278"/>
        </pc:sldMkLst>
        <pc:spChg chg="mod">
          <ac:chgData name="supriyatomar99@outlook.com" userId="136d818d4e898a42" providerId="LiveId" clId="{9A6787E7-2575-4C8E-A63A-37640E30F443}" dt="2025-09-09T05:24:10.844" v="946" actId="20577"/>
          <ac:spMkLst>
            <pc:docMk/>
            <pc:sldMk cId="2018316010" sldId="278"/>
            <ac:spMk id="2" creationId="{11CFEFA7-6CFB-F90A-9D55-D6F93827A91B}"/>
          </ac:spMkLst>
        </pc:spChg>
        <pc:spChg chg="mod">
          <ac:chgData name="supriyatomar99@outlook.com" userId="136d818d4e898a42" providerId="LiveId" clId="{9A6787E7-2575-4C8E-A63A-37640E30F443}" dt="2025-09-09T05:10:10.362" v="919" actId="20577"/>
          <ac:spMkLst>
            <pc:docMk/>
            <pc:sldMk cId="2018316010" sldId="278"/>
            <ac:spMk id="3" creationId="{1E696A5C-9F42-9C97-900E-9BFA05AB5918}"/>
          </ac:spMkLst>
        </pc:spChg>
      </pc:sldChg>
      <pc:sldChg chg="modSp new mod">
        <pc:chgData name="supriyatomar99@outlook.com" userId="136d818d4e898a42" providerId="LiveId" clId="{9A6787E7-2575-4C8E-A63A-37640E30F443}" dt="2025-09-08T15:46:10.660" v="869" actId="12"/>
        <pc:sldMkLst>
          <pc:docMk/>
          <pc:sldMk cId="3161149367" sldId="279"/>
        </pc:sldMkLst>
        <pc:spChg chg="mod">
          <ac:chgData name="supriyatomar99@outlook.com" userId="136d818d4e898a42" providerId="LiveId" clId="{9A6787E7-2575-4C8E-A63A-37640E30F443}" dt="2025-09-08T15:43:47.295" v="839" actId="404"/>
          <ac:spMkLst>
            <pc:docMk/>
            <pc:sldMk cId="3161149367" sldId="279"/>
            <ac:spMk id="2" creationId="{1EF6F5FB-3C8B-FE32-9266-287627AC8F6F}"/>
          </ac:spMkLst>
        </pc:spChg>
        <pc:spChg chg="mod">
          <ac:chgData name="supriyatomar99@outlook.com" userId="136d818d4e898a42" providerId="LiveId" clId="{9A6787E7-2575-4C8E-A63A-37640E30F443}" dt="2025-09-08T15:46:10.660" v="869" actId="12"/>
          <ac:spMkLst>
            <pc:docMk/>
            <pc:sldMk cId="3161149367" sldId="279"/>
            <ac:spMk id="3" creationId="{2D91C6A8-0096-B5FA-35BE-661EBB9D261A}"/>
          </ac:spMkLst>
        </pc:spChg>
      </pc:sldChg>
      <pc:sldChg chg="modSp new mod">
        <pc:chgData name="supriyatomar99@outlook.com" userId="136d818d4e898a42" providerId="LiveId" clId="{9A6787E7-2575-4C8E-A63A-37640E30F443}" dt="2025-09-08T16:05:08.216" v="898" actId="12"/>
        <pc:sldMkLst>
          <pc:docMk/>
          <pc:sldMk cId="3348276941" sldId="280"/>
        </pc:sldMkLst>
        <pc:spChg chg="mod">
          <ac:chgData name="supriyatomar99@outlook.com" userId="136d818d4e898a42" providerId="LiveId" clId="{9A6787E7-2575-4C8E-A63A-37640E30F443}" dt="2025-09-08T16:04:57.463" v="896" actId="20577"/>
          <ac:spMkLst>
            <pc:docMk/>
            <pc:sldMk cId="3348276941" sldId="280"/>
            <ac:spMk id="2" creationId="{EEC8DB8B-436C-613E-425B-16506ABE3099}"/>
          </ac:spMkLst>
        </pc:spChg>
        <pc:spChg chg="mod">
          <ac:chgData name="supriyatomar99@outlook.com" userId="136d818d4e898a42" providerId="LiveId" clId="{9A6787E7-2575-4C8E-A63A-37640E30F443}" dt="2025-09-08T16:05:08.216" v="898" actId="12"/>
          <ac:spMkLst>
            <pc:docMk/>
            <pc:sldMk cId="3348276941" sldId="280"/>
            <ac:spMk id="3" creationId="{8CF007D3-0D10-F0EA-0CD7-368E0FAD76DB}"/>
          </ac:spMkLst>
        </pc:spChg>
      </pc:sldChg>
      <pc:sldChg chg="modSp new mod">
        <pc:chgData name="supriyatomar99@outlook.com" userId="136d818d4e898a42" providerId="LiveId" clId="{9A6787E7-2575-4C8E-A63A-37640E30F443}" dt="2025-09-08T15:45:24.345" v="866" actId="403"/>
        <pc:sldMkLst>
          <pc:docMk/>
          <pc:sldMk cId="2258487179" sldId="281"/>
        </pc:sldMkLst>
        <pc:spChg chg="mod">
          <ac:chgData name="supriyatomar99@outlook.com" userId="136d818d4e898a42" providerId="LiveId" clId="{9A6787E7-2575-4C8E-A63A-37640E30F443}" dt="2025-09-08T15:45:24.345" v="866" actId="403"/>
          <ac:spMkLst>
            <pc:docMk/>
            <pc:sldMk cId="2258487179" sldId="281"/>
            <ac:spMk id="2" creationId="{250B4C49-C5D8-3FF2-E4FA-F3079F51E780}"/>
          </ac:spMkLst>
        </pc:spChg>
        <pc:spChg chg="mod">
          <ac:chgData name="supriyatomar99@outlook.com" userId="136d818d4e898a42" providerId="LiveId" clId="{9A6787E7-2575-4C8E-A63A-37640E30F443}" dt="2025-09-08T15:45:12.052" v="856" actId="27636"/>
          <ac:spMkLst>
            <pc:docMk/>
            <pc:sldMk cId="2258487179" sldId="281"/>
            <ac:spMk id="3" creationId="{3FC4DA46-E9CC-B6E5-8493-E8DB3A51CCF0}"/>
          </ac:spMkLst>
        </pc:spChg>
      </pc:sldChg>
      <pc:sldChg chg="addSp modSp new mod">
        <pc:chgData name="supriyatomar99@outlook.com" userId="136d818d4e898a42" providerId="LiveId" clId="{9A6787E7-2575-4C8E-A63A-37640E30F443}" dt="2025-09-08T15:48:10.712" v="873" actId="14100"/>
        <pc:sldMkLst>
          <pc:docMk/>
          <pc:sldMk cId="1842417311" sldId="282"/>
        </pc:sldMkLst>
        <pc:picChg chg="add mod">
          <ac:chgData name="supriyatomar99@outlook.com" userId="136d818d4e898a42" providerId="LiveId" clId="{9A6787E7-2575-4C8E-A63A-37640E30F443}" dt="2025-09-08T15:48:10.712" v="873" actId="14100"/>
          <ac:picMkLst>
            <pc:docMk/>
            <pc:sldMk cId="1842417311" sldId="282"/>
            <ac:picMk id="5" creationId="{F48F737E-8457-6CAF-5DB4-CCD566877FCD}"/>
          </ac:picMkLst>
        </pc:picChg>
      </pc:sldChg>
      <pc:sldChg chg="addSp modSp new mod">
        <pc:chgData name="supriyatomar99@outlook.com" userId="136d818d4e898a42" providerId="LiveId" clId="{9A6787E7-2575-4C8E-A63A-37640E30F443}" dt="2025-09-08T15:49:34.573" v="877" actId="14100"/>
        <pc:sldMkLst>
          <pc:docMk/>
          <pc:sldMk cId="2028857475" sldId="283"/>
        </pc:sldMkLst>
        <pc:picChg chg="add mod">
          <ac:chgData name="supriyatomar99@outlook.com" userId="136d818d4e898a42" providerId="LiveId" clId="{9A6787E7-2575-4C8E-A63A-37640E30F443}" dt="2025-09-08T15:49:34.573" v="877" actId="14100"/>
          <ac:picMkLst>
            <pc:docMk/>
            <pc:sldMk cId="2028857475" sldId="283"/>
            <ac:picMk id="5" creationId="{7383F69E-EEE1-3936-F690-A83AFABF33F0}"/>
          </ac:picMkLst>
        </pc:picChg>
      </pc:sldChg>
      <pc:sldChg chg="addSp delSp modSp new mod">
        <pc:chgData name="supriyatomar99@outlook.com" userId="136d818d4e898a42" providerId="LiveId" clId="{9A6787E7-2575-4C8E-A63A-37640E30F443}" dt="2025-09-08T15:52:17.181" v="882" actId="14100"/>
        <pc:sldMkLst>
          <pc:docMk/>
          <pc:sldMk cId="1847735337" sldId="284"/>
        </pc:sldMkLst>
        <pc:spChg chg="del">
          <ac:chgData name="supriyatomar99@outlook.com" userId="136d818d4e898a42" providerId="LiveId" clId="{9A6787E7-2575-4C8E-A63A-37640E30F443}" dt="2025-09-08T15:52:08.851" v="879" actId="22"/>
          <ac:spMkLst>
            <pc:docMk/>
            <pc:sldMk cId="1847735337" sldId="284"/>
            <ac:spMk id="3" creationId="{85CB11CA-8875-B2F0-6749-C7A1872733C1}"/>
          </ac:spMkLst>
        </pc:spChg>
        <pc:picChg chg="add mod ord">
          <ac:chgData name="supriyatomar99@outlook.com" userId="136d818d4e898a42" providerId="LiveId" clId="{9A6787E7-2575-4C8E-A63A-37640E30F443}" dt="2025-09-08T15:52:17.181" v="882" actId="14100"/>
          <ac:picMkLst>
            <pc:docMk/>
            <pc:sldMk cId="1847735337" sldId="284"/>
            <ac:picMk id="5" creationId="{4DC628D4-7F33-0C97-5BC3-CC84EF6C6889}"/>
          </ac:picMkLst>
        </pc:picChg>
      </pc:sldChg>
      <pc:sldChg chg="modSp new mod">
        <pc:chgData name="supriyatomar99@outlook.com" userId="136d818d4e898a42" providerId="LiveId" clId="{9A6787E7-2575-4C8E-A63A-37640E30F443}" dt="2025-09-09T13:14:21.305" v="962" actId="403"/>
        <pc:sldMkLst>
          <pc:docMk/>
          <pc:sldMk cId="2470201829" sldId="285"/>
        </pc:sldMkLst>
        <pc:spChg chg="mod">
          <ac:chgData name="supriyatomar99@outlook.com" userId="136d818d4e898a42" providerId="LiveId" clId="{9A6787E7-2575-4C8E-A63A-37640E30F443}" dt="2025-09-09T13:14:21.305" v="962" actId="403"/>
          <ac:spMkLst>
            <pc:docMk/>
            <pc:sldMk cId="2470201829" sldId="285"/>
            <ac:spMk id="3" creationId="{CF80A01F-8631-CCE4-7BD0-EED2AF56B9D9}"/>
          </ac:spMkLst>
        </pc:spChg>
      </pc:sldChg>
      <pc:sldChg chg="addSp delSp modSp new mod">
        <pc:chgData name="supriyatomar99@outlook.com" userId="136d818d4e898a42" providerId="LiveId" clId="{9A6787E7-2575-4C8E-A63A-37640E30F443}" dt="2025-09-09T14:41:23.758" v="1213" actId="20577"/>
        <pc:sldMkLst>
          <pc:docMk/>
          <pc:sldMk cId="350034691" sldId="286"/>
        </pc:sldMkLst>
        <pc:spChg chg="del">
          <ac:chgData name="supriyatomar99@outlook.com" userId="136d818d4e898a42" providerId="LiveId" clId="{9A6787E7-2575-4C8E-A63A-37640E30F443}" dt="2025-09-09T13:14:42.231" v="964"/>
          <ac:spMkLst>
            <pc:docMk/>
            <pc:sldMk cId="350034691" sldId="286"/>
            <ac:spMk id="3" creationId="{9F9AD0CC-02B1-D582-A552-2AAD534A4CF9}"/>
          </ac:spMkLst>
        </pc:spChg>
        <pc:spChg chg="add mod">
          <ac:chgData name="supriyatomar99@outlook.com" userId="136d818d4e898a42" providerId="LiveId" clId="{9A6787E7-2575-4C8E-A63A-37640E30F443}" dt="2025-09-09T14:41:23.758" v="1213" actId="20577"/>
          <ac:spMkLst>
            <pc:docMk/>
            <pc:sldMk cId="350034691" sldId="286"/>
            <ac:spMk id="4" creationId="{E326E994-CB1A-3ECB-8278-84DF82A5A8EF}"/>
          </ac:spMkLst>
        </pc:spChg>
        <pc:picChg chg="add mod">
          <ac:chgData name="supriyatomar99@outlook.com" userId="136d818d4e898a42" providerId="LiveId" clId="{9A6787E7-2575-4C8E-A63A-37640E30F443}" dt="2025-09-09T13:20:47.195" v="1017" actId="1076"/>
          <ac:picMkLst>
            <pc:docMk/>
            <pc:sldMk cId="350034691" sldId="286"/>
            <ac:picMk id="6" creationId="{3AA18199-FD2C-AE1E-80A3-E6B75AF09D45}"/>
          </ac:picMkLst>
        </pc:picChg>
      </pc:sldChg>
      <pc:sldChg chg="addSp delSp modSp new mod">
        <pc:chgData name="supriyatomar99@outlook.com" userId="136d818d4e898a42" providerId="LiveId" clId="{9A6787E7-2575-4C8E-A63A-37640E30F443}" dt="2025-09-09T14:41:34.846" v="1215" actId="1076"/>
        <pc:sldMkLst>
          <pc:docMk/>
          <pc:sldMk cId="2355083112" sldId="287"/>
        </pc:sldMkLst>
        <pc:spChg chg="del">
          <ac:chgData name="supriyatomar99@outlook.com" userId="136d818d4e898a42" providerId="LiveId" clId="{9A6787E7-2575-4C8E-A63A-37640E30F443}" dt="2025-09-09T13:16:25.720" v="983" actId="21"/>
          <ac:spMkLst>
            <pc:docMk/>
            <pc:sldMk cId="2355083112" sldId="287"/>
            <ac:spMk id="2" creationId="{200C72B9-6A0F-11F6-4A7A-A46B0581B70C}"/>
          </ac:spMkLst>
        </pc:spChg>
        <pc:spChg chg="del">
          <ac:chgData name="supriyatomar99@outlook.com" userId="136d818d4e898a42" providerId="LiveId" clId="{9A6787E7-2575-4C8E-A63A-37640E30F443}" dt="2025-09-09T13:15:42.172" v="973"/>
          <ac:spMkLst>
            <pc:docMk/>
            <pc:sldMk cId="2355083112" sldId="287"/>
            <ac:spMk id="3" creationId="{551D6BBD-C008-6249-6286-B52BB60FFC4B}"/>
          </ac:spMkLst>
        </pc:spChg>
        <pc:spChg chg="add mod">
          <ac:chgData name="supriyatomar99@outlook.com" userId="136d818d4e898a42" providerId="LiveId" clId="{9A6787E7-2575-4C8E-A63A-37640E30F443}" dt="2025-09-09T13:22:13.167" v="1028" actId="14100"/>
          <ac:spMkLst>
            <pc:docMk/>
            <pc:sldMk cId="2355083112" sldId="287"/>
            <ac:spMk id="4" creationId="{3B11A884-1D56-C156-7A0B-CD7D99B833B4}"/>
          </ac:spMkLst>
        </pc:spChg>
        <pc:picChg chg="add mod">
          <ac:chgData name="supriyatomar99@outlook.com" userId="136d818d4e898a42" providerId="LiveId" clId="{9A6787E7-2575-4C8E-A63A-37640E30F443}" dt="2025-09-09T14:41:34.846" v="1215" actId="1076"/>
          <ac:picMkLst>
            <pc:docMk/>
            <pc:sldMk cId="2355083112" sldId="287"/>
            <ac:picMk id="6" creationId="{890FD2D2-712E-0BFE-488B-B1B6E3C13FFC}"/>
          </ac:picMkLst>
        </pc:picChg>
      </pc:sldChg>
      <pc:sldChg chg="addSp delSp modSp new mod">
        <pc:chgData name="supriyatomar99@outlook.com" userId="136d818d4e898a42" providerId="LiveId" clId="{9A6787E7-2575-4C8E-A63A-37640E30F443}" dt="2025-09-09T13:33:29.854" v="1037" actId="1076"/>
        <pc:sldMkLst>
          <pc:docMk/>
          <pc:sldMk cId="3382357182" sldId="288"/>
        </pc:sldMkLst>
        <pc:spChg chg="del">
          <ac:chgData name="supriyatomar99@outlook.com" userId="136d818d4e898a42" providerId="LiveId" clId="{9A6787E7-2575-4C8E-A63A-37640E30F443}" dt="2025-09-09T13:18:13.093" v="1002" actId="21"/>
          <ac:spMkLst>
            <pc:docMk/>
            <pc:sldMk cId="3382357182" sldId="288"/>
            <ac:spMk id="2" creationId="{A5A53961-3A6B-F1A9-7BE6-F9F84F2E7EB4}"/>
          </ac:spMkLst>
        </pc:spChg>
        <pc:spChg chg="del">
          <ac:chgData name="supriyatomar99@outlook.com" userId="136d818d4e898a42" providerId="LiveId" clId="{9A6787E7-2575-4C8E-A63A-37640E30F443}" dt="2025-09-09T13:17:02.506" v="986"/>
          <ac:spMkLst>
            <pc:docMk/>
            <pc:sldMk cId="3382357182" sldId="288"/>
            <ac:spMk id="3" creationId="{3D5D68C3-E04C-D2DC-A791-420FB55AA788}"/>
          </ac:spMkLst>
        </pc:spChg>
        <pc:spChg chg="add mod">
          <ac:chgData name="supriyatomar99@outlook.com" userId="136d818d4e898a42" providerId="LiveId" clId="{9A6787E7-2575-4C8E-A63A-37640E30F443}" dt="2025-09-09T13:18:30.772" v="1004" actId="1076"/>
          <ac:spMkLst>
            <pc:docMk/>
            <pc:sldMk cId="3382357182" sldId="288"/>
            <ac:spMk id="4" creationId="{7E85E4A7-FBE0-F9D9-8811-BBD850A58AFB}"/>
          </ac:spMkLst>
        </pc:spChg>
        <pc:picChg chg="add mod">
          <ac:chgData name="supriyatomar99@outlook.com" userId="136d818d4e898a42" providerId="LiveId" clId="{9A6787E7-2575-4C8E-A63A-37640E30F443}" dt="2025-09-09T13:33:29.854" v="1037" actId="1076"/>
          <ac:picMkLst>
            <pc:docMk/>
            <pc:sldMk cId="3382357182" sldId="288"/>
            <ac:picMk id="6" creationId="{FEAC62B7-7744-686D-46D6-51D41FB80C77}"/>
          </ac:picMkLst>
        </pc:picChg>
      </pc:sldChg>
      <pc:sldChg chg="addSp delSp modSp new mod">
        <pc:chgData name="supriyatomar99@outlook.com" userId="136d818d4e898a42" providerId="LiveId" clId="{9A6787E7-2575-4C8E-A63A-37640E30F443}" dt="2025-09-09T13:21:47.085" v="1019" actId="22"/>
        <pc:sldMkLst>
          <pc:docMk/>
          <pc:sldMk cId="3391329835" sldId="289"/>
        </pc:sldMkLst>
        <pc:spChg chg="del">
          <ac:chgData name="supriyatomar99@outlook.com" userId="136d818d4e898a42" providerId="LiveId" clId="{9A6787E7-2575-4C8E-A63A-37640E30F443}" dt="2025-09-09T13:19:17.278" v="1008"/>
          <ac:spMkLst>
            <pc:docMk/>
            <pc:sldMk cId="3391329835" sldId="289"/>
            <ac:spMk id="3" creationId="{26353BBC-6C0E-EC14-2122-0B45D79009D0}"/>
          </ac:spMkLst>
        </pc:spChg>
        <pc:spChg chg="add">
          <ac:chgData name="supriyatomar99@outlook.com" userId="136d818d4e898a42" providerId="LiveId" clId="{9A6787E7-2575-4C8E-A63A-37640E30F443}" dt="2025-09-09T13:18:56.345" v="1006"/>
          <ac:spMkLst>
            <pc:docMk/>
            <pc:sldMk cId="3391329835" sldId="289"/>
            <ac:spMk id="4" creationId="{AD16FBE5-5115-9FF3-0DA2-631BCF563751}"/>
          </ac:spMkLst>
        </pc:spChg>
        <pc:spChg chg="add">
          <ac:chgData name="supriyatomar99@outlook.com" userId="136d818d4e898a42" providerId="LiveId" clId="{9A6787E7-2575-4C8E-A63A-37640E30F443}" dt="2025-09-09T13:18:56.345" v="1006"/>
          <ac:spMkLst>
            <pc:docMk/>
            <pc:sldMk cId="3391329835" sldId="289"/>
            <ac:spMk id="5" creationId="{1E25F3B3-9BEB-9B3B-D436-D6E0F14DB579}"/>
          </ac:spMkLst>
        </pc:spChg>
        <pc:spChg chg="add">
          <ac:chgData name="supriyatomar99@outlook.com" userId="136d818d4e898a42" providerId="LiveId" clId="{9A6787E7-2575-4C8E-A63A-37640E30F443}" dt="2025-09-09T13:18:56.345" v="1006"/>
          <ac:spMkLst>
            <pc:docMk/>
            <pc:sldMk cId="3391329835" sldId="289"/>
            <ac:spMk id="6" creationId="{6BF4FE8B-2452-4869-2FED-FB0959314B31}"/>
          </ac:spMkLst>
        </pc:spChg>
        <pc:spChg chg="add">
          <ac:chgData name="supriyatomar99@outlook.com" userId="136d818d4e898a42" providerId="LiveId" clId="{9A6787E7-2575-4C8E-A63A-37640E30F443}" dt="2025-09-09T13:18:56.345" v="1006"/>
          <ac:spMkLst>
            <pc:docMk/>
            <pc:sldMk cId="3391329835" sldId="289"/>
            <ac:spMk id="7" creationId="{EC91BB65-9BD4-AA03-FCC9-C691AB54E376}"/>
          </ac:spMkLst>
        </pc:spChg>
        <pc:spChg chg="add">
          <ac:chgData name="supriyatomar99@outlook.com" userId="136d818d4e898a42" providerId="LiveId" clId="{9A6787E7-2575-4C8E-A63A-37640E30F443}" dt="2025-09-09T13:18:56.345" v="1006"/>
          <ac:spMkLst>
            <pc:docMk/>
            <pc:sldMk cId="3391329835" sldId="289"/>
            <ac:spMk id="8" creationId="{A097C159-F8BD-C1B1-3532-BDE90D8CDFB2}"/>
          </ac:spMkLst>
        </pc:spChg>
        <pc:spChg chg="add">
          <ac:chgData name="supriyatomar99@outlook.com" userId="136d818d4e898a42" providerId="LiveId" clId="{9A6787E7-2575-4C8E-A63A-37640E30F443}" dt="2025-09-09T13:18:59.267" v="1007"/>
          <ac:spMkLst>
            <pc:docMk/>
            <pc:sldMk cId="3391329835" sldId="289"/>
            <ac:spMk id="9" creationId="{5D33A5DE-93E8-4FFB-8DFC-6865BA5FBFC3}"/>
          </ac:spMkLst>
        </pc:spChg>
        <pc:spChg chg="add">
          <ac:chgData name="supriyatomar99@outlook.com" userId="136d818d4e898a42" providerId="LiveId" clId="{9A6787E7-2575-4C8E-A63A-37640E30F443}" dt="2025-09-09T13:18:59.267" v="1007"/>
          <ac:spMkLst>
            <pc:docMk/>
            <pc:sldMk cId="3391329835" sldId="289"/>
            <ac:spMk id="10" creationId="{5D537A90-73E2-33DD-61AD-4FAA39101D03}"/>
          </ac:spMkLst>
        </pc:spChg>
        <pc:spChg chg="add">
          <ac:chgData name="supriyatomar99@outlook.com" userId="136d818d4e898a42" providerId="LiveId" clId="{9A6787E7-2575-4C8E-A63A-37640E30F443}" dt="2025-09-09T13:18:59.267" v="1007"/>
          <ac:spMkLst>
            <pc:docMk/>
            <pc:sldMk cId="3391329835" sldId="289"/>
            <ac:spMk id="11" creationId="{58815A5D-B08A-F009-F085-A2446DF5ABFD}"/>
          </ac:spMkLst>
        </pc:spChg>
        <pc:spChg chg="add">
          <ac:chgData name="supriyatomar99@outlook.com" userId="136d818d4e898a42" providerId="LiveId" clId="{9A6787E7-2575-4C8E-A63A-37640E30F443}" dt="2025-09-09T13:18:59.267" v="1007"/>
          <ac:spMkLst>
            <pc:docMk/>
            <pc:sldMk cId="3391329835" sldId="289"/>
            <ac:spMk id="12" creationId="{DF486D25-867F-6066-B084-CF35A4802346}"/>
          </ac:spMkLst>
        </pc:spChg>
        <pc:spChg chg="add">
          <ac:chgData name="supriyatomar99@outlook.com" userId="136d818d4e898a42" providerId="LiveId" clId="{9A6787E7-2575-4C8E-A63A-37640E30F443}" dt="2025-09-09T13:18:59.267" v="1007"/>
          <ac:spMkLst>
            <pc:docMk/>
            <pc:sldMk cId="3391329835" sldId="289"/>
            <ac:spMk id="13" creationId="{F19E54EC-3B99-079F-3BD2-03C4B108240E}"/>
          </ac:spMkLst>
        </pc:spChg>
        <pc:spChg chg="add mod">
          <ac:chgData name="supriyatomar99@outlook.com" userId="136d818d4e898a42" providerId="LiveId" clId="{9A6787E7-2575-4C8E-A63A-37640E30F443}" dt="2025-09-09T13:19:27.982" v="1012" actId="403"/>
          <ac:spMkLst>
            <pc:docMk/>
            <pc:sldMk cId="3391329835" sldId="289"/>
            <ac:spMk id="14" creationId="{0104C920-EDED-FCD8-04BC-D0CFA177F57B}"/>
          </ac:spMkLst>
        </pc:spChg>
        <pc:picChg chg="add del">
          <ac:chgData name="supriyatomar99@outlook.com" userId="136d818d4e898a42" providerId="LiveId" clId="{9A6787E7-2575-4C8E-A63A-37640E30F443}" dt="2025-09-09T13:21:47.085" v="1019" actId="22"/>
          <ac:picMkLst>
            <pc:docMk/>
            <pc:sldMk cId="3391329835" sldId="289"/>
            <ac:picMk id="16" creationId="{064CE4D2-1F68-B3DC-7213-E4DDA237FFE6}"/>
          </ac:picMkLst>
        </pc:picChg>
      </pc:sldChg>
      <pc:sldChg chg="addSp modSp new mod">
        <pc:chgData name="supriyatomar99@outlook.com" userId="136d818d4e898a42" providerId="LiveId" clId="{9A6787E7-2575-4C8E-A63A-37640E30F443}" dt="2025-09-09T13:45:32.673" v="1097" actId="1076"/>
        <pc:sldMkLst>
          <pc:docMk/>
          <pc:sldMk cId="3807891272" sldId="290"/>
        </pc:sldMkLst>
        <pc:spChg chg="mod">
          <ac:chgData name="supriyatomar99@outlook.com" userId="136d818d4e898a42" providerId="LiveId" clId="{9A6787E7-2575-4C8E-A63A-37640E30F443}" dt="2025-09-09T13:36:28.600" v="1067" actId="20577"/>
          <ac:spMkLst>
            <pc:docMk/>
            <pc:sldMk cId="3807891272" sldId="290"/>
            <ac:spMk id="2" creationId="{50DC7B46-D3EE-186E-6E80-A85F21515257}"/>
          </ac:spMkLst>
        </pc:spChg>
        <pc:spChg chg="mod">
          <ac:chgData name="supriyatomar99@outlook.com" userId="136d818d4e898a42" providerId="LiveId" clId="{9A6787E7-2575-4C8E-A63A-37640E30F443}" dt="2025-09-09T13:39:11.522" v="1079" actId="27636"/>
          <ac:spMkLst>
            <pc:docMk/>
            <pc:sldMk cId="3807891272" sldId="290"/>
            <ac:spMk id="3" creationId="{B30A6730-8F94-92B7-AA6A-BC35D7CCF4F0}"/>
          </ac:spMkLst>
        </pc:spChg>
        <pc:picChg chg="add mod">
          <ac:chgData name="supriyatomar99@outlook.com" userId="136d818d4e898a42" providerId="LiveId" clId="{9A6787E7-2575-4C8E-A63A-37640E30F443}" dt="2025-09-09T13:45:32.673" v="1097" actId="1076"/>
          <ac:picMkLst>
            <pc:docMk/>
            <pc:sldMk cId="3807891272" sldId="290"/>
            <ac:picMk id="5" creationId="{0FF94815-2D97-A99B-237C-8670F4F23A69}"/>
          </ac:picMkLst>
        </pc:picChg>
      </pc:sldChg>
      <pc:sldChg chg="addSp modSp new mod">
        <pc:chgData name="supriyatomar99@outlook.com" userId="136d818d4e898a42" providerId="LiveId" clId="{9A6787E7-2575-4C8E-A63A-37640E30F443}" dt="2025-09-09T14:04:18.844" v="1115" actId="1076"/>
        <pc:sldMkLst>
          <pc:docMk/>
          <pc:sldMk cId="3653023664" sldId="291"/>
        </pc:sldMkLst>
        <pc:spChg chg="mod">
          <ac:chgData name="supriyatomar99@outlook.com" userId="136d818d4e898a42" providerId="LiveId" clId="{9A6787E7-2575-4C8E-A63A-37640E30F443}" dt="2025-09-09T13:38:59.175" v="1075" actId="27636"/>
          <ac:spMkLst>
            <pc:docMk/>
            <pc:sldMk cId="3653023664" sldId="291"/>
            <ac:spMk id="3" creationId="{B04617E2-C1F9-B146-6A66-831F28C21F47}"/>
          </ac:spMkLst>
        </pc:spChg>
        <pc:picChg chg="add mod">
          <ac:chgData name="supriyatomar99@outlook.com" userId="136d818d4e898a42" providerId="LiveId" clId="{9A6787E7-2575-4C8E-A63A-37640E30F443}" dt="2025-09-09T14:04:18.844" v="1115" actId="1076"/>
          <ac:picMkLst>
            <pc:docMk/>
            <pc:sldMk cId="3653023664" sldId="291"/>
            <ac:picMk id="5" creationId="{F7AA545E-F1D1-85B7-7C17-630B0B1E6B05}"/>
          </ac:picMkLst>
        </pc:picChg>
      </pc:sldChg>
      <pc:sldChg chg="addSp modSp new mod">
        <pc:chgData name="supriyatomar99@outlook.com" userId="136d818d4e898a42" providerId="LiveId" clId="{9A6787E7-2575-4C8E-A63A-37640E30F443}" dt="2025-09-09T14:31:51.524" v="1201" actId="20577"/>
        <pc:sldMkLst>
          <pc:docMk/>
          <pc:sldMk cId="2734124522" sldId="292"/>
        </pc:sldMkLst>
        <pc:spChg chg="mod">
          <ac:chgData name="supriyatomar99@outlook.com" userId="136d818d4e898a42" providerId="LiveId" clId="{9A6787E7-2575-4C8E-A63A-37640E30F443}" dt="2025-09-09T14:31:51.524" v="1201" actId="20577"/>
          <ac:spMkLst>
            <pc:docMk/>
            <pc:sldMk cId="2734124522" sldId="292"/>
            <ac:spMk id="3" creationId="{1574F5DA-DBE4-B4D4-50CE-99F6D09D9404}"/>
          </ac:spMkLst>
        </pc:spChg>
        <pc:picChg chg="add mod">
          <ac:chgData name="supriyatomar99@outlook.com" userId="136d818d4e898a42" providerId="LiveId" clId="{9A6787E7-2575-4C8E-A63A-37640E30F443}" dt="2025-09-09T14:07:07.359" v="1125" actId="1076"/>
          <ac:picMkLst>
            <pc:docMk/>
            <pc:sldMk cId="2734124522" sldId="292"/>
            <ac:picMk id="5" creationId="{B8433192-1671-45ED-97D3-665758BEB9DC}"/>
          </ac:picMkLst>
        </pc:picChg>
      </pc:sldChg>
      <pc:sldChg chg="addSp modSp new mod">
        <pc:chgData name="supriyatomar99@outlook.com" userId="136d818d4e898a42" providerId="LiveId" clId="{9A6787E7-2575-4C8E-A63A-37640E30F443}" dt="2025-09-09T14:09:16.049" v="1129" actId="1076"/>
        <pc:sldMkLst>
          <pc:docMk/>
          <pc:sldMk cId="934344944" sldId="293"/>
        </pc:sldMkLst>
        <pc:spChg chg="mod">
          <ac:chgData name="supriyatomar99@outlook.com" userId="136d818d4e898a42" providerId="LiveId" clId="{9A6787E7-2575-4C8E-A63A-37640E30F443}" dt="2025-09-09T13:40:33.291" v="1089" actId="27636"/>
          <ac:spMkLst>
            <pc:docMk/>
            <pc:sldMk cId="934344944" sldId="293"/>
            <ac:spMk id="3" creationId="{2C9372B2-C1E8-F60C-B8F6-36B93121FC45}"/>
          </ac:spMkLst>
        </pc:spChg>
        <pc:picChg chg="add mod">
          <ac:chgData name="supriyatomar99@outlook.com" userId="136d818d4e898a42" providerId="LiveId" clId="{9A6787E7-2575-4C8E-A63A-37640E30F443}" dt="2025-09-09T14:09:16.049" v="1129" actId="1076"/>
          <ac:picMkLst>
            <pc:docMk/>
            <pc:sldMk cId="934344944" sldId="293"/>
            <ac:picMk id="5" creationId="{093CD1DB-63AA-B43B-E8E2-7B5B011E7E8C}"/>
          </ac:picMkLst>
        </pc:picChg>
      </pc:sldChg>
      <pc:sldChg chg="addSp modSp new mod">
        <pc:chgData name="supriyatomar99@outlook.com" userId="136d818d4e898a42" providerId="LiveId" clId="{9A6787E7-2575-4C8E-A63A-37640E30F443}" dt="2025-09-09T14:14:48.535" v="1137" actId="1076"/>
        <pc:sldMkLst>
          <pc:docMk/>
          <pc:sldMk cId="513898549" sldId="294"/>
        </pc:sldMkLst>
        <pc:spChg chg="mod">
          <ac:chgData name="supriyatomar99@outlook.com" userId="136d818d4e898a42" providerId="LiveId" clId="{9A6787E7-2575-4C8E-A63A-37640E30F443}" dt="2025-09-09T13:41:27.730" v="1095" actId="27636"/>
          <ac:spMkLst>
            <pc:docMk/>
            <pc:sldMk cId="513898549" sldId="294"/>
            <ac:spMk id="3" creationId="{070564F7-6A01-2D96-175C-405CA66FAEFA}"/>
          </ac:spMkLst>
        </pc:spChg>
        <pc:picChg chg="add mod">
          <ac:chgData name="supriyatomar99@outlook.com" userId="136d818d4e898a42" providerId="LiveId" clId="{9A6787E7-2575-4C8E-A63A-37640E30F443}" dt="2025-09-09T14:14:48.535" v="1137" actId="1076"/>
          <ac:picMkLst>
            <pc:docMk/>
            <pc:sldMk cId="513898549" sldId="294"/>
            <ac:picMk id="4" creationId="{C417C69C-0AC8-F2DD-4558-BC1F75DD8968}"/>
          </ac:picMkLst>
        </pc:picChg>
      </pc:sldChg>
      <pc:sldChg chg="addSp delSp modSp new mod">
        <pc:chgData name="supriyatomar99@outlook.com" userId="136d818d4e898a42" providerId="LiveId" clId="{9A6787E7-2575-4C8E-A63A-37640E30F443}" dt="2025-09-09T13:46:08.099" v="1105" actId="14100"/>
        <pc:sldMkLst>
          <pc:docMk/>
          <pc:sldMk cId="2405612240" sldId="295"/>
        </pc:sldMkLst>
        <pc:spChg chg="del">
          <ac:chgData name="supriyatomar99@outlook.com" userId="136d818d4e898a42" providerId="LiveId" clId="{9A6787E7-2575-4C8E-A63A-37640E30F443}" dt="2025-09-09T13:45:40.770" v="1099" actId="22"/>
          <ac:spMkLst>
            <pc:docMk/>
            <pc:sldMk cId="2405612240" sldId="295"/>
            <ac:spMk id="3" creationId="{20D074EB-EFA4-DA79-3BC7-995F9A8506C5}"/>
          </ac:spMkLst>
        </pc:spChg>
        <pc:picChg chg="add mod ord">
          <ac:chgData name="supriyatomar99@outlook.com" userId="136d818d4e898a42" providerId="LiveId" clId="{9A6787E7-2575-4C8E-A63A-37640E30F443}" dt="2025-09-09T13:46:08.099" v="1105" actId="14100"/>
          <ac:picMkLst>
            <pc:docMk/>
            <pc:sldMk cId="2405612240" sldId="295"/>
            <ac:picMk id="5" creationId="{1814DCF8-F7C2-5833-25F2-301302689B2F}"/>
          </ac:picMkLst>
        </pc:picChg>
      </pc:sldChg>
      <pc:sldChg chg="addSp delSp modSp new mod">
        <pc:chgData name="supriyatomar99@outlook.com" userId="136d818d4e898a42" providerId="LiveId" clId="{9A6787E7-2575-4C8E-A63A-37640E30F443}" dt="2025-09-09T13:47:33.193" v="1113" actId="14100"/>
        <pc:sldMkLst>
          <pc:docMk/>
          <pc:sldMk cId="2104871630" sldId="296"/>
        </pc:sldMkLst>
        <pc:spChg chg="del">
          <ac:chgData name="supriyatomar99@outlook.com" userId="136d818d4e898a42" providerId="LiveId" clId="{9A6787E7-2575-4C8E-A63A-37640E30F443}" dt="2025-09-09T13:47:13.427" v="1107" actId="22"/>
          <ac:spMkLst>
            <pc:docMk/>
            <pc:sldMk cId="2104871630" sldId="296"/>
            <ac:spMk id="3" creationId="{00EFCD58-4117-9AC5-A7FA-C2FFEDAA9740}"/>
          </ac:spMkLst>
        </pc:spChg>
        <pc:picChg chg="add mod ord">
          <ac:chgData name="supriyatomar99@outlook.com" userId="136d818d4e898a42" providerId="LiveId" clId="{9A6787E7-2575-4C8E-A63A-37640E30F443}" dt="2025-09-09T13:47:33.193" v="1113" actId="14100"/>
          <ac:picMkLst>
            <pc:docMk/>
            <pc:sldMk cId="2104871630" sldId="296"/>
            <ac:picMk id="5" creationId="{A34963A4-43F2-826E-2FE1-3909A484D0D8}"/>
          </ac:picMkLst>
        </pc:picChg>
      </pc:sldChg>
      <pc:sldChg chg="addSp modSp new mod">
        <pc:chgData name="supriyatomar99@outlook.com" userId="136d818d4e898a42" providerId="LiveId" clId="{9A6787E7-2575-4C8E-A63A-37640E30F443}" dt="2025-09-09T14:05:23.063" v="1121" actId="14100"/>
        <pc:sldMkLst>
          <pc:docMk/>
          <pc:sldMk cId="3046241798" sldId="297"/>
        </pc:sldMkLst>
        <pc:picChg chg="add mod">
          <ac:chgData name="supriyatomar99@outlook.com" userId="136d818d4e898a42" providerId="LiveId" clId="{9A6787E7-2575-4C8E-A63A-37640E30F443}" dt="2025-09-09T14:05:23.063" v="1121" actId="14100"/>
          <ac:picMkLst>
            <pc:docMk/>
            <pc:sldMk cId="3046241798" sldId="297"/>
            <ac:picMk id="5" creationId="{8E73A596-1503-FC1E-6DFD-465159481E21}"/>
          </ac:picMkLst>
        </pc:picChg>
      </pc:sldChg>
      <pc:sldChg chg="addSp delSp modSp new mod">
        <pc:chgData name="supriyatomar99@outlook.com" userId="136d818d4e898a42" providerId="LiveId" clId="{9A6787E7-2575-4C8E-A63A-37640E30F443}" dt="2025-09-09T14:13:37.156" v="1134" actId="14100"/>
        <pc:sldMkLst>
          <pc:docMk/>
          <pc:sldMk cId="3828180471" sldId="298"/>
        </pc:sldMkLst>
        <pc:spChg chg="del">
          <ac:chgData name="supriyatomar99@outlook.com" userId="136d818d4e898a42" providerId="LiveId" clId="{9A6787E7-2575-4C8E-A63A-37640E30F443}" dt="2025-09-09T14:13:27.379" v="1131" actId="22"/>
          <ac:spMkLst>
            <pc:docMk/>
            <pc:sldMk cId="3828180471" sldId="298"/>
            <ac:spMk id="3" creationId="{7B138386-C25A-373F-8AD0-C8D5A3DD9845}"/>
          </ac:spMkLst>
        </pc:spChg>
        <pc:picChg chg="add mod ord">
          <ac:chgData name="supriyatomar99@outlook.com" userId="136d818d4e898a42" providerId="LiveId" clId="{9A6787E7-2575-4C8E-A63A-37640E30F443}" dt="2025-09-09T14:13:37.156" v="1134" actId="14100"/>
          <ac:picMkLst>
            <pc:docMk/>
            <pc:sldMk cId="3828180471" sldId="298"/>
            <ac:picMk id="5" creationId="{C8ABBEA3-4D0F-5D92-2611-9EAD46B8E07D}"/>
          </ac:picMkLst>
        </pc:picChg>
      </pc:sldChg>
      <pc:sldChg chg="addSp delSp modSp new mod">
        <pc:chgData name="supriyatomar99@outlook.com" userId="136d818d4e898a42" providerId="LiveId" clId="{9A6787E7-2575-4C8E-A63A-37640E30F443}" dt="2025-09-09T14:18:07.625" v="1144" actId="14100"/>
        <pc:sldMkLst>
          <pc:docMk/>
          <pc:sldMk cId="3492023363" sldId="299"/>
        </pc:sldMkLst>
        <pc:spChg chg="del">
          <ac:chgData name="supriyatomar99@outlook.com" userId="136d818d4e898a42" providerId="LiveId" clId="{9A6787E7-2575-4C8E-A63A-37640E30F443}" dt="2025-09-09T14:17:49.804" v="1139" actId="22"/>
          <ac:spMkLst>
            <pc:docMk/>
            <pc:sldMk cId="3492023363" sldId="299"/>
            <ac:spMk id="3" creationId="{84C8F836-FE33-4B24-0BFB-B06F9B87549E}"/>
          </ac:spMkLst>
        </pc:spChg>
        <pc:picChg chg="add mod ord">
          <ac:chgData name="supriyatomar99@outlook.com" userId="136d818d4e898a42" providerId="LiveId" clId="{9A6787E7-2575-4C8E-A63A-37640E30F443}" dt="2025-09-09T14:18:07.625" v="1144" actId="14100"/>
          <ac:picMkLst>
            <pc:docMk/>
            <pc:sldMk cId="3492023363" sldId="299"/>
            <ac:picMk id="5" creationId="{1A28957D-6CD6-5CDF-52D6-4F7183CC1600}"/>
          </ac:picMkLst>
        </pc:picChg>
      </pc:sldChg>
      <pc:sldChg chg="addSp delSp modSp new mod">
        <pc:chgData name="supriyatomar99@outlook.com" userId="136d818d4e898a42" providerId="LiveId" clId="{9A6787E7-2575-4C8E-A63A-37640E30F443}" dt="2025-09-09T14:22:21.681" v="1152" actId="14100"/>
        <pc:sldMkLst>
          <pc:docMk/>
          <pc:sldMk cId="3188640615" sldId="300"/>
        </pc:sldMkLst>
        <pc:spChg chg="del">
          <ac:chgData name="supriyatomar99@outlook.com" userId="136d818d4e898a42" providerId="LiveId" clId="{9A6787E7-2575-4C8E-A63A-37640E30F443}" dt="2025-09-09T14:22:01.257" v="1146" actId="22"/>
          <ac:spMkLst>
            <pc:docMk/>
            <pc:sldMk cId="3188640615" sldId="300"/>
            <ac:spMk id="3" creationId="{37CB2065-7C5B-4AE2-5B49-C72AF6910D09}"/>
          </ac:spMkLst>
        </pc:spChg>
        <pc:picChg chg="add mod ord">
          <ac:chgData name="supriyatomar99@outlook.com" userId="136d818d4e898a42" providerId="LiveId" clId="{9A6787E7-2575-4C8E-A63A-37640E30F443}" dt="2025-09-09T14:22:21.681" v="1152" actId="14100"/>
          <ac:picMkLst>
            <pc:docMk/>
            <pc:sldMk cId="3188640615" sldId="300"/>
            <ac:picMk id="5" creationId="{E8BF2680-C4BC-8A8C-9686-44DB683C38A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211BB-A24D-4922-A689-1DFA079F59F5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0CD1-A5D5-408A-86CE-12FEAD8F8A8E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44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211BB-A24D-4922-A689-1DFA079F59F5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0CD1-A5D5-408A-86CE-12FEAD8F8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1161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211BB-A24D-4922-A689-1DFA079F59F5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0CD1-A5D5-408A-86CE-12FEAD8F8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9186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211BB-A24D-4922-A689-1DFA079F59F5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0CD1-A5D5-408A-86CE-12FEAD8F8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446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211BB-A24D-4922-A689-1DFA079F59F5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0CD1-A5D5-408A-86CE-12FEAD8F8A8E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37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211BB-A24D-4922-A689-1DFA079F59F5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0CD1-A5D5-408A-86CE-12FEAD8F8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6884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211BB-A24D-4922-A689-1DFA079F59F5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0CD1-A5D5-408A-86CE-12FEAD8F8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6543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211BB-A24D-4922-A689-1DFA079F59F5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0CD1-A5D5-408A-86CE-12FEAD8F8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307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211BB-A24D-4922-A689-1DFA079F59F5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0CD1-A5D5-408A-86CE-12FEAD8F8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51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CD211BB-A24D-4922-A689-1DFA079F59F5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AE0CD1-A5D5-408A-86CE-12FEAD8F8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724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211BB-A24D-4922-A689-1DFA079F59F5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E0CD1-A5D5-408A-86CE-12FEAD8F8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525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CD211BB-A24D-4922-A689-1DFA079F59F5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5AE0CD1-A5D5-408A-86CE-12FEAD8F8A8E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73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3FDDD-F25C-3024-216B-E38E2F895F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dirty="0"/>
              <a:t>Classification of phylum </a:t>
            </a:r>
            <a:r>
              <a:rPr lang="en-IN" dirty="0" err="1"/>
              <a:t>Arthopoda</a:t>
            </a:r>
            <a:r>
              <a:rPr lang="en-IN" dirty="0"/>
              <a:t> </a:t>
            </a:r>
            <a:r>
              <a:rPr lang="en-IN" dirty="0" err="1"/>
              <a:t>upto</a:t>
            </a:r>
            <a:r>
              <a:rPr lang="en-IN" dirty="0"/>
              <a:t> class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40416-AD34-8836-756F-1992EEA969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6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059D-04FB-14C5-8F55-A9450AB2E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Class: Arachnida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A284E-F75D-3369-9FFC-E1F6A69D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(Arachne – spider like)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Terrestrial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 2 body segments - cephalothorax and abdomen.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 </a:t>
            </a:r>
            <a:r>
              <a:rPr lang="en-IN" b="1" dirty="0"/>
              <a:t>6 pairs of </a:t>
            </a:r>
            <a:r>
              <a:rPr lang="en-IN" b="1" dirty="0" err="1"/>
              <a:t>appandeges</a:t>
            </a:r>
            <a:r>
              <a:rPr lang="en-IN" b="1" dirty="0"/>
              <a:t> (1 pair chelicerae, </a:t>
            </a:r>
          </a:p>
          <a:p>
            <a:pPr marL="0" indent="0">
              <a:buNone/>
            </a:pPr>
            <a:r>
              <a:rPr lang="en-IN" b="1" dirty="0"/>
              <a:t>     1 pair </a:t>
            </a:r>
            <a:r>
              <a:rPr lang="en-IN" b="1" dirty="0" err="1"/>
              <a:t>pedipalpi</a:t>
            </a:r>
            <a:r>
              <a:rPr lang="en-IN" b="1" dirty="0"/>
              <a:t>, 4 pair of legs).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/>
              <a:t>Antennae absent.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simple eyes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67924-6449-89C1-E17D-ADD9F7930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115" y="1737360"/>
            <a:ext cx="4296698" cy="36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12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B2043-3212-C6C8-BAD9-D830275C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0971-BF29-71D8-1245-A08117D48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Respiration is done by trachea or book lungs.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Spiders spin the web by means of a secretion of abdominal gland.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Scorpion, spider, tick, mite etc.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Excretory organ : </a:t>
            </a:r>
            <a:r>
              <a:rPr lang="en-IN" dirty="0" err="1"/>
              <a:t>Coxal</a:t>
            </a:r>
            <a:r>
              <a:rPr lang="en-IN" dirty="0"/>
              <a:t> gland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444E9D-EF24-4ED3-78E4-8F2603AE1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594" y="2782222"/>
            <a:ext cx="4738198" cy="319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80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1B2CA-0E97-0E67-2164-772009A37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9D9455-CA81-11C0-F5CB-CDB94F1F1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825911"/>
            <a:ext cx="10058400" cy="504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69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676F2-83BE-6F99-D4D0-9751D9AF7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Class: </a:t>
            </a:r>
            <a:r>
              <a:rPr lang="en-IN" b="1" dirty="0" err="1"/>
              <a:t>Insecta</a:t>
            </a:r>
            <a:r>
              <a:rPr lang="en-IN" b="1" dirty="0"/>
              <a:t> (</a:t>
            </a:r>
            <a:r>
              <a:rPr lang="en-IN" b="1" dirty="0" err="1"/>
              <a:t>Hexapoda</a:t>
            </a:r>
            <a:r>
              <a:rPr lang="en-IN" b="1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07C2A-05A8-331B-0DF3-C4A0BF93C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Body divided in to 3 segments: head, thorax and abdomen.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Possess three pairs of legs, hence the name </a:t>
            </a:r>
            <a:r>
              <a:rPr lang="en-US" dirty="0" err="1"/>
              <a:t>Hexapoda</a:t>
            </a:r>
            <a:r>
              <a:rPr lang="en-US" dirty="0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Presence of one or two pairs of wings.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A pair of antennae.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Respiration by means of internal air tubes known as </a:t>
            </a:r>
            <a:r>
              <a:rPr lang="en-US" b="1" dirty="0"/>
              <a:t>trachea</a:t>
            </a:r>
            <a:r>
              <a:rPr lang="en-US" dirty="0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Genital opening situated at the posterior end of the body.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Presence of metamorphosis (incomplete/complete) during development.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Possess exoskeleton made up of hard cuticle which plays important role for survival.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Excretion is mainly by </a:t>
            </a:r>
            <a:r>
              <a:rPr lang="en-US" dirty="0" err="1"/>
              <a:t>malpighian</a:t>
            </a:r>
            <a:r>
              <a:rPr lang="en-US" dirty="0"/>
              <a:t> tubules which help in maintaining ionic balance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BEE12-CAD2-CCD9-3427-74F143DB9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069" y="2350558"/>
            <a:ext cx="2305372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66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DC3C9-2D8F-163C-4C06-F85D50A4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9105B6-9AA5-27D1-43A7-D512D63E7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361" y="196645"/>
            <a:ext cx="9960077" cy="567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62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5C57B-8EC5-D651-3130-185D387E4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645CD-E29B-092D-8FE8-8A775F2BA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IN" sz="4400" b="1" dirty="0"/>
          </a:p>
          <a:p>
            <a:pPr marL="0" indent="0" algn="ctr">
              <a:buNone/>
            </a:pPr>
            <a:endParaRPr lang="en-IN" sz="4400" b="1" dirty="0"/>
          </a:p>
          <a:p>
            <a:pPr algn="ctr"/>
            <a:r>
              <a:rPr lang="en-IN" sz="4400" b="1" dirty="0"/>
              <a:t>Insect Morphology</a:t>
            </a:r>
          </a:p>
          <a:p>
            <a:pPr marL="0" indent="0" algn="ctr">
              <a:buNone/>
            </a:pPr>
            <a:endParaRPr lang="en-IN" sz="4400" b="1" dirty="0"/>
          </a:p>
          <a:p>
            <a:pPr marL="0" indent="0" algn="ctr">
              <a:buNone/>
            </a:pP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2541269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7CAA-179F-7D65-E075-C5E1D949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76364-341C-AC8F-4481-05AF839EF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General Body Plan of Insects</a:t>
            </a:r>
            <a:endParaRPr lang="en-IN" dirty="0"/>
          </a:p>
          <a:p>
            <a:r>
              <a:rPr lang="en-IN" dirty="0"/>
              <a:t> </a:t>
            </a:r>
          </a:p>
          <a:p>
            <a:r>
              <a:rPr lang="en-IN" dirty="0"/>
              <a:t>Body Segmentation: The insect body is divided </a:t>
            </a:r>
          </a:p>
          <a:p>
            <a:r>
              <a:rPr lang="en-IN" dirty="0"/>
              <a:t>into three main regions</a:t>
            </a:r>
          </a:p>
          <a:p>
            <a:r>
              <a:rPr lang="en-IN" dirty="0"/>
              <a:t>  1. Head – for sensing and feeding</a:t>
            </a:r>
          </a:p>
          <a:p>
            <a:r>
              <a:rPr lang="en-IN" dirty="0"/>
              <a:t>  2. Thorax – for locomotion (wings and legs)</a:t>
            </a:r>
          </a:p>
          <a:p>
            <a:r>
              <a:rPr lang="en-IN" dirty="0"/>
              <a:t>  3. Abdomen – for digestion, reproduction, </a:t>
            </a:r>
          </a:p>
          <a:p>
            <a:r>
              <a:rPr lang="en-IN" dirty="0"/>
              <a:t>     and excretion</a:t>
            </a:r>
          </a:p>
          <a:p>
            <a:r>
              <a:rPr lang="en-IN" dirty="0"/>
              <a:t> 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181FD1-79C1-9738-0DBF-EF221A1D2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948" y="2428568"/>
            <a:ext cx="4162483" cy="333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82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EEF0-B492-E7BF-EDBD-4705B2952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0FD80-D3D8-AF05-9485-25D541D41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890" y="1845734"/>
            <a:ext cx="10152790" cy="4023360"/>
          </a:xfrm>
        </p:spPr>
        <p:txBody>
          <a:bodyPr>
            <a:normAutofit/>
          </a:bodyPr>
          <a:lstStyle/>
          <a:p>
            <a:r>
              <a:rPr lang="en-IN" b="1" dirty="0"/>
              <a:t>1. Head</a:t>
            </a:r>
          </a:p>
          <a:p>
            <a:r>
              <a:rPr lang="en-IN" dirty="0"/>
              <a:t>Composed of 6 fused segments.</a:t>
            </a:r>
          </a:p>
          <a:p>
            <a:r>
              <a:rPr lang="en-IN" dirty="0"/>
              <a:t>Carries important sense organs:</a:t>
            </a:r>
          </a:p>
          <a:p>
            <a:pPr marL="0" indent="0">
              <a:buNone/>
            </a:pPr>
            <a:r>
              <a:rPr lang="en-IN" b="1" dirty="0"/>
              <a:t>2. Antennae </a:t>
            </a:r>
          </a:p>
          <a:p>
            <a:pPr marL="0" indent="0">
              <a:buNone/>
            </a:pPr>
            <a:r>
              <a:rPr lang="en-IN" dirty="0"/>
              <a:t>   Sensory (smell, touch, temperature, vibration).</a:t>
            </a:r>
          </a:p>
          <a:p>
            <a:pPr marL="0" indent="0">
              <a:buNone/>
            </a:pPr>
            <a:r>
              <a:rPr lang="en-IN" b="1" dirty="0"/>
              <a:t>3.Eyes</a:t>
            </a:r>
          </a:p>
          <a:p>
            <a:r>
              <a:rPr lang="en-IN" dirty="0"/>
              <a:t>Compound eyes (many ommatidia, form a mosaic image).</a:t>
            </a:r>
          </a:p>
          <a:p>
            <a:r>
              <a:rPr lang="en-IN" dirty="0"/>
              <a:t>Ocelli (simple eyes, detect light intensity).</a:t>
            </a:r>
          </a:p>
          <a:p>
            <a:r>
              <a:rPr lang="en-IN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4C573-A655-D891-F3AC-302DFB66B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034" y="1845734"/>
            <a:ext cx="3400900" cy="374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52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C24B-E118-5809-B90F-83B93D1E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78426"/>
            <a:ext cx="10058400" cy="1543664"/>
          </a:xfrm>
        </p:spPr>
        <p:txBody>
          <a:bodyPr>
            <a:normAutofit/>
          </a:bodyPr>
          <a:lstStyle/>
          <a:p>
            <a:r>
              <a:rPr lang="en-IN" sz="2800" b="1" dirty="0"/>
              <a:t> Thorax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FD187-120E-9CBB-056E-28B39642C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Made of 3 segments:</a:t>
            </a:r>
          </a:p>
          <a:p>
            <a:pPr marL="0" indent="0">
              <a:buNone/>
            </a:pPr>
            <a:r>
              <a:rPr lang="en-IN" b="1" dirty="0"/>
              <a:t>Prothorax</a:t>
            </a:r>
            <a:r>
              <a:rPr lang="en-IN" dirty="0"/>
              <a:t> – 1st pair of legs</a:t>
            </a:r>
          </a:p>
          <a:p>
            <a:pPr marL="0" indent="0">
              <a:buNone/>
            </a:pPr>
            <a:r>
              <a:rPr lang="en-IN" b="1" dirty="0"/>
              <a:t>Mesothorax</a:t>
            </a:r>
            <a:r>
              <a:rPr lang="en-IN" dirty="0"/>
              <a:t> – 2nd pair of legs + 1st pair of wings</a:t>
            </a:r>
          </a:p>
          <a:p>
            <a:pPr marL="0" indent="0">
              <a:buNone/>
            </a:pPr>
            <a:r>
              <a:rPr lang="en-IN" b="1" dirty="0"/>
              <a:t>Metathorax</a:t>
            </a:r>
            <a:r>
              <a:rPr lang="en-IN" dirty="0"/>
              <a:t> – 3rd pair of legs + 2nd pair of wings</a:t>
            </a:r>
          </a:p>
          <a:p>
            <a:pPr marL="0" indent="0">
              <a:buNone/>
            </a:pPr>
            <a:r>
              <a:rPr lang="en-IN" b="1" dirty="0"/>
              <a:t>Legs</a:t>
            </a:r>
            <a:r>
              <a:rPr lang="en-IN" dirty="0"/>
              <a:t>: 3 pairs (adapted for walking, jumping, swimming, digging, grasping).</a:t>
            </a:r>
          </a:p>
          <a:p>
            <a:pPr marL="0" indent="0">
              <a:buNone/>
            </a:pPr>
            <a:r>
              <a:rPr lang="en-IN" b="1" dirty="0"/>
              <a:t>Wings</a:t>
            </a:r>
            <a:r>
              <a:rPr lang="en-IN" dirty="0"/>
              <a:t>: Usually 2 pairs, sometimes reduced or absent (e.g., flies with halteres).</a:t>
            </a:r>
          </a:p>
          <a:p>
            <a:r>
              <a:rPr lang="en-IN" dirty="0"/>
              <a:t> 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5C98B-1DD5-604A-24E2-411938A03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4775"/>
            <a:ext cx="4857135" cy="333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95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59D51-9363-6C72-3040-DE7315C5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Abdomen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5C29B-C8C7-3EC0-5D12-F0BC4B8C4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 Usually 11 segments (often reduced).</a:t>
            </a:r>
          </a:p>
          <a:p>
            <a:pPr marL="0" indent="0">
              <a:buNone/>
            </a:pPr>
            <a:r>
              <a:rPr lang="en-IN" dirty="0"/>
              <a:t> </a:t>
            </a:r>
            <a:r>
              <a:rPr lang="en-IN" b="1" dirty="0"/>
              <a:t>Spiracles</a:t>
            </a:r>
            <a:r>
              <a:rPr lang="en-IN" dirty="0"/>
              <a:t> – openings for respiration.</a:t>
            </a:r>
          </a:p>
          <a:p>
            <a:r>
              <a:rPr lang="en-IN" b="1" dirty="0"/>
              <a:t>Genital organs </a:t>
            </a:r>
            <a:r>
              <a:rPr lang="en-IN" dirty="0"/>
              <a:t>– male (aedeagus) and female (ovipositor).</a:t>
            </a:r>
          </a:p>
          <a:p>
            <a:r>
              <a:rPr lang="en-IN" b="1" dirty="0"/>
              <a:t>Cerci</a:t>
            </a:r>
            <a:r>
              <a:rPr lang="en-IN" dirty="0"/>
              <a:t> – paired appendages for sensing or </a:t>
            </a:r>
            <a:r>
              <a:rPr lang="en-IN" dirty="0" err="1"/>
              <a:t>defense</a:t>
            </a:r>
            <a:r>
              <a:rPr lang="en-IN" dirty="0"/>
              <a:t> (in some insects).</a:t>
            </a:r>
          </a:p>
          <a:p>
            <a:r>
              <a:rPr lang="en-IN" dirty="0"/>
              <a:t> 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6630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87C9-9771-AFDE-2039-326C5B22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Phylum Arthropoda is Classified in to 7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A27FA-7B29-EF08-3349-7004A938E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800" b="1" dirty="0"/>
              <a:t>Crustacea</a:t>
            </a:r>
            <a:r>
              <a:rPr lang="en-IN" sz="2800" dirty="0"/>
              <a:t> (</a:t>
            </a:r>
            <a:r>
              <a:rPr lang="en-IN" sz="2800" dirty="0" err="1"/>
              <a:t>Crusta</a:t>
            </a:r>
            <a:r>
              <a:rPr lang="en-IN" sz="2800" dirty="0"/>
              <a:t> - shell) e.g. Prawn, crab, wood louse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/>
              <a:t>Arachnida</a:t>
            </a:r>
            <a:r>
              <a:rPr lang="en-IN" sz="2800" dirty="0"/>
              <a:t> (Arachne - spider) e.g. Scorpion, spider, tick, mite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 err="1"/>
              <a:t>Chilopoda</a:t>
            </a:r>
            <a:r>
              <a:rPr lang="en-IN" sz="2800" dirty="0"/>
              <a:t> (Chilo - lip; </a:t>
            </a:r>
            <a:r>
              <a:rPr lang="en-IN" sz="2800" dirty="0" err="1"/>
              <a:t>poda</a:t>
            </a:r>
            <a:r>
              <a:rPr lang="en-IN" sz="2800" dirty="0"/>
              <a:t> - appendage) e.g. Centipedes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/>
              <a:t>Diplopoda</a:t>
            </a:r>
            <a:r>
              <a:rPr lang="en-IN" sz="2800" dirty="0"/>
              <a:t> (Diplo - two; </a:t>
            </a:r>
            <a:r>
              <a:rPr lang="en-IN" sz="2800" dirty="0" err="1"/>
              <a:t>poda</a:t>
            </a:r>
            <a:r>
              <a:rPr lang="en-IN" sz="2800" dirty="0"/>
              <a:t>- appendage) e.g. Millipede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 err="1"/>
              <a:t>Trilobita</a:t>
            </a:r>
            <a:r>
              <a:rPr lang="en-IN" sz="2800" dirty="0"/>
              <a:t> (an extinct group)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 err="1"/>
              <a:t>Hexapoda</a:t>
            </a:r>
            <a:r>
              <a:rPr lang="en-IN" sz="2800" dirty="0"/>
              <a:t> (Hexa- six; </a:t>
            </a:r>
            <a:r>
              <a:rPr lang="en-IN" sz="2800" dirty="0" err="1"/>
              <a:t>poda</a:t>
            </a:r>
            <a:r>
              <a:rPr lang="en-IN" sz="2800" dirty="0"/>
              <a:t>-legs) or </a:t>
            </a:r>
            <a:r>
              <a:rPr lang="en-IN" sz="2800" dirty="0" err="1"/>
              <a:t>Insecta</a:t>
            </a:r>
            <a:r>
              <a:rPr lang="en-IN" sz="2800" dirty="0"/>
              <a:t> (In- internal; sect – cut) e.g. Insects</a:t>
            </a:r>
          </a:p>
        </p:txBody>
      </p:sp>
    </p:spTree>
    <p:extLst>
      <p:ext uri="{BB962C8B-B14F-4D97-AF65-F5344CB8AC3E}">
        <p14:creationId xmlns:p14="http://schemas.microsoft.com/office/powerpoint/2010/main" val="699043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9A3E4-B8C3-24E1-05FE-D3096F748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sz="3600" b="1" dirty="0"/>
              <a:t>Other Important Features</a:t>
            </a:r>
            <a:br>
              <a:rPr lang="en-IN" sz="3600" b="1" dirty="0"/>
            </a:b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EE620-9396-8DA6-0110-53B9569D9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800" dirty="0"/>
              <a:t> </a:t>
            </a:r>
          </a:p>
          <a:p>
            <a:r>
              <a:rPr lang="en-IN" sz="2800" b="1" dirty="0"/>
              <a:t>Exoskeleton</a:t>
            </a:r>
            <a:r>
              <a:rPr lang="en-IN" sz="2800" dirty="0"/>
              <a:t>: Made of </a:t>
            </a:r>
            <a:r>
              <a:rPr lang="en-IN" sz="2800" b="1" dirty="0"/>
              <a:t>chitin</a:t>
            </a:r>
            <a:r>
              <a:rPr lang="en-IN" sz="2800" dirty="0"/>
              <a:t> (light but strong, provides protection).</a:t>
            </a:r>
          </a:p>
          <a:p>
            <a:r>
              <a:rPr lang="en-IN" sz="2800" b="1" dirty="0"/>
              <a:t>Respiration</a:t>
            </a:r>
            <a:r>
              <a:rPr lang="en-IN" sz="2800" dirty="0"/>
              <a:t>: Via tracheal system (network of tubes connected to spiracles).</a:t>
            </a:r>
          </a:p>
          <a:p>
            <a:r>
              <a:rPr lang="en-IN" sz="2800" b="1" dirty="0"/>
              <a:t>Circulation</a:t>
            </a:r>
            <a:r>
              <a:rPr lang="en-IN" sz="2800" dirty="0"/>
              <a:t>: Open circulatory system* (</a:t>
            </a:r>
            <a:r>
              <a:rPr lang="en-IN" sz="2800" dirty="0" err="1"/>
              <a:t>hemolymph</a:t>
            </a:r>
            <a:r>
              <a:rPr lang="en-IN" sz="2800" dirty="0"/>
              <a:t> instead of blood).</a:t>
            </a:r>
          </a:p>
          <a:p>
            <a:r>
              <a:rPr lang="en-IN" sz="2800" b="1" dirty="0"/>
              <a:t>Nervous</a:t>
            </a:r>
            <a:r>
              <a:rPr lang="en-IN" sz="2800" dirty="0"/>
              <a:t> </a:t>
            </a:r>
            <a:r>
              <a:rPr lang="en-IN" sz="2800" b="1" dirty="0"/>
              <a:t>system</a:t>
            </a:r>
            <a:r>
              <a:rPr lang="en-IN" sz="2800" dirty="0"/>
              <a:t>: Brain + ventral nerve cord with ganglia.</a:t>
            </a:r>
          </a:p>
          <a:p>
            <a:pPr marL="0" indent="0">
              <a:buNone/>
            </a:pPr>
            <a:r>
              <a:rPr lang="en-IN" sz="2800" dirty="0"/>
              <a:t> </a:t>
            </a:r>
            <a:r>
              <a:rPr lang="en-IN" sz="2800" b="1" dirty="0"/>
              <a:t>Reproduction</a:t>
            </a:r>
            <a:r>
              <a:rPr lang="en-IN" sz="2800" dirty="0"/>
              <a:t>: Mostly sexual, with great diversity in egg laying and development.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834712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EFA7-6CFB-F90A-9D55-D6F93827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Metamorphism in insects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96A5C-9F42-9C97-900E-9BFA05AB5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Insects are arthropods that grow by molting (shedding their exoskeleton). Their development pattern is called metamorphosis.</a:t>
            </a:r>
          </a:p>
          <a:p>
            <a:r>
              <a:rPr lang="en-US" sz="2400" dirty="0"/>
              <a:t> Depending on how much their body form changes from young to adult, insects show </a:t>
            </a:r>
            <a:r>
              <a:rPr lang="en-US" sz="2400" b="1" dirty="0"/>
              <a:t>three main types of life cycles</a:t>
            </a:r>
            <a:r>
              <a:rPr lang="en-US" sz="2400" dirty="0"/>
              <a:t>: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18316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6F5FB-3C8B-FE32-9266-287627AC8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/>
              <a:t>1. Ametabolous Development (No Metamorphosis)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C6A8-0096-B5FA-35BE-661EBB9D2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Stages</a:t>
            </a:r>
            <a:r>
              <a:rPr lang="en-IN" dirty="0"/>
              <a:t>: Egg → Young (immature) → Adult</a:t>
            </a:r>
          </a:p>
          <a:p>
            <a:r>
              <a:rPr lang="en-IN" b="1" dirty="0"/>
              <a:t>Features</a:t>
            </a:r>
            <a:r>
              <a:rPr lang="en-IN" dirty="0"/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Newly hatched insect looks like a miniature adult.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Only difference is smaller size and sexual immaturity.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No wings.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They grow through a series of </a:t>
            </a:r>
            <a:r>
              <a:rPr lang="en-IN" dirty="0" err="1"/>
              <a:t>molts</a:t>
            </a:r>
            <a:r>
              <a:rPr lang="en-IN" dirty="0"/>
              <a:t> until maturity.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/>
              <a:t>Examples</a:t>
            </a:r>
            <a:r>
              <a:rPr lang="en-IN" dirty="0"/>
              <a:t>: Silverfish (Lepisma), Springtails (Collembola).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1149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ABE13-7262-3027-FBAF-B94436C1D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48911-A437-6D40-0E81-9510B092D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8F737E-8457-6CAF-5DB4-CCD566877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26" y="747338"/>
            <a:ext cx="9625779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17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8DB8B-436C-613E-425B-16506ABE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2. Hemimetabolous Development (Incomplete/partial Metamorphosis)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007D3-0D10-F0EA-0CD7-368E0FAD7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Stages</a:t>
            </a:r>
            <a:r>
              <a:rPr lang="en-US" dirty="0"/>
              <a:t>: Egg → Nymph → Adult</a:t>
            </a:r>
          </a:p>
          <a:p>
            <a:r>
              <a:rPr lang="en-US" b="1" dirty="0"/>
              <a:t>Features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Nymph resembles adult but is smaller, wingless, and lacks reproductive organs.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With every molt, nymph grows bigger and gradually develops wing pads.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Final molt produces an adult with functional wings and reproductive organs.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There is no pupal stage.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Examples</a:t>
            </a:r>
            <a:r>
              <a:rPr lang="en-US" dirty="0"/>
              <a:t>: Grasshoppers, Cockroaches, Termites, Dragonflies.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8276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B0D08-D3E8-EF5D-37F4-EC9BA6D76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2ACB7-D637-1868-6277-61631EB3F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3F69E-EEE1-3936-F690-A83AFABF3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71" y="842601"/>
            <a:ext cx="10058400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57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4C49-C5D8-3FF2-E4FA-F3079F51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/>
              <a:t>3. Holometabolous Development (Complete Metamorphosis)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4DA46-E9CC-B6E5-8493-E8DB3A51C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Stages</a:t>
            </a:r>
            <a:r>
              <a:rPr lang="en-IN" dirty="0"/>
              <a:t>: Egg → Larva → Pupa → Adult</a:t>
            </a:r>
          </a:p>
          <a:p>
            <a:r>
              <a:rPr lang="en-IN" b="1" dirty="0"/>
              <a:t>Features</a:t>
            </a:r>
            <a:r>
              <a:rPr lang="en-IN" dirty="0"/>
              <a:t>:</a:t>
            </a:r>
          </a:p>
          <a:p>
            <a:r>
              <a:rPr lang="en-IN" b="1" dirty="0"/>
              <a:t>Larva</a:t>
            </a:r>
            <a:r>
              <a:rPr lang="en-IN" dirty="0"/>
              <a:t>: Looks completely different from adult, soft-bodied, specialized for feeding (e.g., caterpillar, grub, maggot).</a:t>
            </a:r>
          </a:p>
          <a:p>
            <a:r>
              <a:rPr lang="en-IN" b="1" dirty="0"/>
              <a:t>Pupa</a:t>
            </a:r>
            <a:r>
              <a:rPr lang="en-IN" dirty="0"/>
              <a:t>: Resting/non-feeding stage. Inside, tissues break down and reorganize (histogenesis) to form adult structures. Examples: cocoon of silkworm, chrysalis of butterfly.</a:t>
            </a:r>
          </a:p>
          <a:p>
            <a:r>
              <a:rPr lang="en-IN" b="1" dirty="0"/>
              <a:t>Adult</a:t>
            </a:r>
            <a:r>
              <a:rPr lang="en-IN" dirty="0"/>
              <a:t>: Reproductive and usually winged stage.</a:t>
            </a:r>
          </a:p>
          <a:p>
            <a:r>
              <a:rPr lang="en-IN" dirty="0"/>
              <a:t>Larvae and adults live in different habitats and eat different foods → avoids competition.</a:t>
            </a:r>
          </a:p>
          <a:p>
            <a:r>
              <a:rPr lang="en-IN" b="1" dirty="0"/>
              <a:t>Examples</a:t>
            </a:r>
            <a:r>
              <a:rPr lang="en-IN" dirty="0"/>
              <a:t>: Butterflies, Houseflies, Mosquitoes, Beetles, Bees, Ants.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8487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72626-2140-57AC-81F8-858EA47C0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C628D4-7F33-0C97-5BC3-CC84EF6C6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058" y="286603"/>
            <a:ext cx="10058400" cy="558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35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35786-BCE4-DB50-3904-A928B9308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4187074"/>
          </a:xfrm>
        </p:spPr>
        <p:txBody>
          <a:bodyPr>
            <a:normAutofit/>
          </a:bodyPr>
          <a:lstStyle/>
          <a:p>
            <a:pPr algn="ctr"/>
            <a:r>
              <a:rPr lang="en-IN" sz="6600" b="1" dirty="0"/>
              <a:t>Blow Fly</a:t>
            </a:r>
            <a:br>
              <a:rPr lang="en-IN" sz="6600" b="1" dirty="0"/>
            </a:br>
            <a:endParaRPr lang="en-IN" sz="6600" b="1" dirty="0"/>
          </a:p>
        </p:txBody>
      </p:sp>
    </p:spTree>
    <p:extLst>
      <p:ext uri="{BB962C8B-B14F-4D97-AF65-F5344CB8AC3E}">
        <p14:creationId xmlns:p14="http://schemas.microsoft.com/office/powerpoint/2010/main" val="1291100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BB5AA-DCB5-1DE9-CAF6-EE78D1BB1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1097280" y="235974"/>
            <a:ext cx="10058400" cy="5062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FFAA9-A445-3ADD-3B2E-A484D2A5D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709390"/>
            <a:ext cx="10058400" cy="5159704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Kingdom: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Animalia</a:t>
            </a:r>
            <a:b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Phylum: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Arthropoda</a:t>
            </a:r>
            <a:b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Class: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Insecta</a:t>
            </a:r>
            <a:b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Order: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Diptera (true flies – two wings)</a:t>
            </a:r>
            <a:b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Family: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Calliphoridae (blow flies)</a:t>
            </a:r>
            <a:b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Genus: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Calliphora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I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Lucilia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IN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Chrysomya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(different genera of blow flies)</a:t>
            </a:r>
            <a:b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Species: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Examples – </a:t>
            </a:r>
            <a:r>
              <a:rPr lang="en-I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Calliphora </a:t>
            </a:r>
            <a:r>
              <a:rPr lang="en-IN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vicina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(bluebottle fly), </a:t>
            </a:r>
            <a:r>
              <a:rPr lang="en-I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Lucilia </a:t>
            </a:r>
            <a:r>
              <a:rPr lang="en-IN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sericata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(greenbottle fly), </a:t>
            </a:r>
            <a:r>
              <a:rPr lang="en-IN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Chrysomya</a:t>
            </a:r>
            <a:r>
              <a:rPr lang="en-I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megacephala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(oriental latrine fly).</a:t>
            </a:r>
          </a:p>
        </p:txBody>
      </p:sp>
    </p:spTree>
    <p:extLst>
      <p:ext uri="{BB962C8B-B14F-4D97-AF65-F5344CB8AC3E}">
        <p14:creationId xmlns:p14="http://schemas.microsoft.com/office/powerpoint/2010/main" val="340388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125E4-B339-07FD-E0B1-0FC7FB57E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Class: </a:t>
            </a:r>
            <a:r>
              <a:rPr lang="en-IN" b="1" dirty="0" err="1"/>
              <a:t>Chilopoda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8AAFE-A742-898B-5C08-001B4F2AF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4"/>
            <a:ext cx="10357300" cy="402336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Chilo - lip; </a:t>
            </a:r>
            <a:r>
              <a:rPr lang="en-IN" sz="2400" dirty="0" err="1"/>
              <a:t>poda</a:t>
            </a:r>
            <a:r>
              <a:rPr lang="en-IN" sz="2400" dirty="0"/>
              <a:t> - appendage)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Chilopods are quick moving predators with </a:t>
            </a:r>
            <a:r>
              <a:rPr lang="en-IN" sz="2400" b="1" dirty="0"/>
              <a:t>poison glands.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Terrestrial in habitat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body is long, flattened and </a:t>
            </a:r>
            <a:r>
              <a:rPr lang="en-IN" sz="2400" b="1" dirty="0"/>
              <a:t>multi-segmented.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1 pair of legs per body segment.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1 pair of antennae.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/>
              <a:t>1st pair of legs modified into venomous “fangs”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b="1" dirty="0"/>
          </a:p>
          <a:p>
            <a:pPr marL="0" indent="0">
              <a:buNone/>
            </a:pPr>
            <a:r>
              <a:rPr lang="en-IN" b="1" dirty="0"/>
              <a:t>                                                                                                                                            Centipede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0CF77-E503-FE6B-ACE3-2DB620F90B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93" b="22700"/>
          <a:stretch>
            <a:fillRect/>
          </a:stretch>
        </p:blipFill>
        <p:spPr>
          <a:xfrm>
            <a:off x="6902244" y="2762865"/>
            <a:ext cx="4253435" cy="262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26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6A79-8462-E8EA-B9D0-B742E8D2B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0A01F-8631-CCE4-7BD0-EED2AF56B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Blow flies (</a:t>
            </a:r>
            <a:r>
              <a:rPr lang="en-US" sz="3200" i="1" dirty="0"/>
              <a:t>Family: Calliphoridae</a:t>
            </a:r>
            <a:r>
              <a:rPr lang="en-US" sz="3200" dirty="0"/>
              <a:t>) are among the most important insects in </a:t>
            </a:r>
            <a:r>
              <a:rPr lang="en-US" sz="3200" b="1" dirty="0"/>
              <a:t>forensic entomology</a:t>
            </a:r>
            <a:r>
              <a:rPr lang="en-US" sz="3200" dirty="0"/>
              <a:t> because they are usually the </a:t>
            </a:r>
            <a:r>
              <a:rPr lang="en-US" sz="3200" b="1" dirty="0"/>
              <a:t>first to colonize a dead body</a:t>
            </a:r>
            <a:r>
              <a:rPr lang="en-US" sz="3200" dirty="0"/>
              <a:t> and help in estimating the </a:t>
            </a:r>
            <a:r>
              <a:rPr lang="en-US" sz="3200" i="1" dirty="0"/>
              <a:t>postmortem interval (PMI)</a:t>
            </a:r>
            <a:r>
              <a:rPr lang="en-US" sz="3200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0201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E81C5-AEA2-E7E1-A21D-7A2A984D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326E994-CB1A-3ECB-8278-84DF82A5A8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7652" y="2703254"/>
            <a:ext cx="7610167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Size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Medium-sized, usually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6–14 mm long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Distinctive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metallic sheen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blue, green, bronze, or black depending on the species.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Body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Robust and bristly.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Head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:Large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reddish-brown compound eyes.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Antennae with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arista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(bristle-like structure)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A18199-FD2C-AE1E-80A3-E6B75AF0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90" y="1737360"/>
            <a:ext cx="4424419" cy="418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4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3B11A884-1D56-C156-7A0B-CD7D99B833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2149256"/>
            <a:ext cx="5814797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Wings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Clear, with strong veins; when at rest, wings overlap slightly.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Mouthparts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Sponging type, adapted for feeding on liquids, blood, and decomposing matter.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Larvae (maggots)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Creamy-white, legless, cylindrical with tapered ends; posterior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spiracles useful for species identification.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0FD2D2-712E-0BFE-488B-B1B6E3C13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878" y="1858297"/>
            <a:ext cx="4565346" cy="382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83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E85E4A7-FBE0-F9D9-8811-BBD850A58A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4326" y="2090264"/>
            <a:ext cx="691600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Metallic Body Coloration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bluish-green, shiny, which gives them the common name “bluebottles” or “greenbottles.”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 Fliers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attracted to carcasses, wounds, garbage, and decaying organic matter.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Egg Laying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females lay clusters of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hundreds of white eggs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fresh remains or wounds.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Ecological Role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primary colonizers of carrion, assisting in decomposition.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AC62B7-7744-686D-46D6-51D41FB80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335" y="2010539"/>
            <a:ext cx="3774177" cy="349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57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A90C-9200-BD6F-94DA-DBC49FD9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0104C920-EDED-FCD8-04BC-D0CFA177F5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1872256"/>
            <a:ext cx="7673094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Behavior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often noisy in flight, commonly seen buzzing near carcasses, garbage bins, or wounds of animals and humans.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Species Diversity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important forensic genera include: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Lucilia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(green bottle flies)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Calliphora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(blue bottle flies)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Chrysomya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(common in warmer regions)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329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C7B46-D3EE-186E-6E80-A85F21515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Life Cycle of Blow Fly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A6730-8F94-92B7-AA6A-BC35D7CCF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031107" cy="4023360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Egg Stage</a:t>
            </a:r>
          </a:p>
          <a:p>
            <a:r>
              <a:rPr lang="en-US" sz="2400" b="1" dirty="0"/>
              <a:t>Appearance</a:t>
            </a:r>
            <a:r>
              <a:rPr lang="en-US" sz="2400" dirty="0"/>
              <a:t>: White, elongate, about </a:t>
            </a:r>
            <a:r>
              <a:rPr lang="en-US" sz="2400" b="1" dirty="0"/>
              <a:t>1–2 mm long</a:t>
            </a:r>
            <a:r>
              <a:rPr lang="en-US" sz="2400" dirty="0"/>
              <a:t>.</a:t>
            </a:r>
          </a:p>
          <a:p>
            <a:r>
              <a:rPr lang="en-US" sz="2400" b="1" dirty="0"/>
              <a:t>Location</a:t>
            </a:r>
            <a:r>
              <a:rPr lang="en-US" sz="2400" dirty="0"/>
              <a:t>: Laid in moist, protein-rich areas such as </a:t>
            </a:r>
            <a:r>
              <a:rPr lang="en-US" sz="2400" b="1" dirty="0"/>
              <a:t>natural body orifices (nose, ears, mouth, eyes, genitals)</a:t>
            </a:r>
            <a:r>
              <a:rPr lang="en-US" sz="2400" dirty="0"/>
              <a:t> or </a:t>
            </a:r>
            <a:r>
              <a:rPr lang="en-US" sz="2400" b="1" dirty="0"/>
              <a:t>open wounds</a:t>
            </a:r>
            <a:r>
              <a:rPr lang="en-US" sz="2400" dirty="0"/>
              <a:t>.</a:t>
            </a:r>
          </a:p>
          <a:p>
            <a:r>
              <a:rPr lang="en-US" sz="2400" b="1" dirty="0"/>
              <a:t>Quantity</a:t>
            </a:r>
            <a:r>
              <a:rPr lang="en-US" sz="2400" dirty="0"/>
              <a:t>: Female lays </a:t>
            </a:r>
            <a:r>
              <a:rPr lang="en-US" sz="2400" b="1" dirty="0"/>
              <a:t>200–300 eggs per batch</a:t>
            </a:r>
            <a:r>
              <a:rPr lang="en-US" sz="2400" dirty="0"/>
              <a:t>; several batches during her lifetime.</a:t>
            </a:r>
          </a:p>
          <a:p>
            <a:r>
              <a:rPr lang="en-US" sz="2400" b="1" dirty="0"/>
              <a:t>Duration</a:t>
            </a:r>
            <a:r>
              <a:rPr lang="en-US" sz="2400" dirty="0"/>
              <a:t>: </a:t>
            </a:r>
            <a:r>
              <a:rPr lang="en-US" sz="2400" b="1" dirty="0"/>
              <a:t>8–24 hours</a:t>
            </a:r>
            <a:r>
              <a:rPr lang="en-US" sz="2400" dirty="0"/>
              <a:t> (hatch depending on temperature).</a:t>
            </a:r>
          </a:p>
          <a:p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94815-2D97-A99B-237C-8670F4F23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281" y="1916892"/>
            <a:ext cx="4048690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91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22C6F-FB8B-F881-0EA3-9D51F4E8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14DCF8-F7C2-5833-25F2-301302689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148" y="88490"/>
            <a:ext cx="11956025" cy="618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12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DDD38-DEBC-68B1-8DD8-6EAD1B3E4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4963A4-43F2-826E-2FE1-3909A484D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82" y="108155"/>
            <a:ext cx="11680722" cy="603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71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5B2DD-1D9D-E4E9-2050-D7907E84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17E2-C1F9-B146-6A66-831F28C21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726307" cy="4023360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Larval Stage (Maggots)</a:t>
            </a:r>
          </a:p>
          <a:p>
            <a:r>
              <a:rPr lang="en-US" sz="2800" dirty="0"/>
              <a:t>The larva passes through </a:t>
            </a:r>
            <a:r>
              <a:rPr lang="en-US" sz="2800" b="1" dirty="0"/>
              <a:t>3 instars</a:t>
            </a:r>
            <a:r>
              <a:rPr lang="en-US" sz="2800" dirty="0"/>
              <a:t> (growth stages).</a:t>
            </a:r>
          </a:p>
          <a:p>
            <a:r>
              <a:rPr lang="en-US" sz="2800" b="1" dirty="0"/>
              <a:t>Appearance</a:t>
            </a:r>
            <a:r>
              <a:rPr lang="en-US" sz="2800" dirty="0"/>
              <a:t>: Legless, conical, creamy-white.</a:t>
            </a:r>
          </a:p>
          <a:p>
            <a:r>
              <a:rPr lang="en-US" sz="2800" b="1" dirty="0"/>
              <a:t>Feeding</a:t>
            </a:r>
            <a:r>
              <a:rPr lang="en-US" sz="2800" dirty="0"/>
              <a:t>: Actively feed on decomposing tissues.</a:t>
            </a:r>
          </a:p>
          <a:p>
            <a:r>
              <a:rPr lang="en-US" sz="2800" b="1" dirty="0"/>
              <a:t>Breathing</a:t>
            </a:r>
            <a:r>
              <a:rPr lang="en-US" sz="2800" dirty="0"/>
              <a:t>: Through </a:t>
            </a:r>
            <a:r>
              <a:rPr lang="en-US" sz="2800" b="1" dirty="0"/>
              <a:t>posterior spiracles</a:t>
            </a:r>
            <a:r>
              <a:rPr lang="en-US" sz="2800" dirty="0"/>
              <a:t> (useful for species identification).</a:t>
            </a:r>
          </a:p>
          <a:p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A545E-F1D1-85B7-7C17-630B0B1E6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096" y="1845734"/>
            <a:ext cx="3829584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236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592CD-0B58-7046-CFDF-6B80A1AD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E530E-BD2D-F96A-4B85-276A17F5F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3A596-1503-FC1E-6DFD-465159481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32" y="806245"/>
            <a:ext cx="10648335" cy="52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41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93B9A-4051-AAA6-FBD4-705380286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939B4-E48F-1EAC-8C46-4CB2083ED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Respiration: Trachea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Development : Direct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7A411-85AC-62BA-D5E0-4A0F96636E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93" b="22700"/>
          <a:stretch>
            <a:fillRect/>
          </a:stretch>
        </p:blipFill>
        <p:spPr>
          <a:xfrm>
            <a:off x="1097280" y="3243882"/>
            <a:ext cx="4253435" cy="26252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308D8-997A-5236-EC3E-7AF295118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528" y="2054942"/>
            <a:ext cx="5325152" cy="39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90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62554-CB85-6997-1C8A-06EF72708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4F5DA-DBE4-B4D4-50CE-99F6D09D9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Instars</a:t>
            </a:r>
            <a:r>
              <a:rPr lang="en-US" dirty="0"/>
              <a:t>:</a:t>
            </a:r>
          </a:p>
          <a:p>
            <a:r>
              <a:rPr lang="en-US" b="1" dirty="0"/>
              <a:t>First Instar</a:t>
            </a:r>
            <a:endParaRPr lang="en-US" dirty="0"/>
          </a:p>
          <a:p>
            <a:pPr lvl="1"/>
            <a:r>
              <a:rPr lang="en-US" dirty="0"/>
              <a:t>Size: ~5mm.</a:t>
            </a:r>
          </a:p>
          <a:p>
            <a:pPr lvl="1"/>
            <a:r>
              <a:rPr lang="en-US" dirty="0"/>
              <a:t>Duration: ~1.8 days.</a:t>
            </a:r>
          </a:p>
          <a:p>
            <a:pPr lvl="1"/>
            <a:r>
              <a:rPr lang="en-US" dirty="0"/>
              <a:t>Weak feeders, found near egg-laying site.</a:t>
            </a:r>
          </a:p>
          <a:p>
            <a:r>
              <a:rPr lang="en-US" b="1" dirty="0"/>
              <a:t>Second Instar</a:t>
            </a:r>
            <a:endParaRPr lang="en-US" dirty="0"/>
          </a:p>
          <a:p>
            <a:pPr lvl="1"/>
            <a:r>
              <a:rPr lang="en-US" dirty="0"/>
              <a:t>Size: ~10 mm.</a:t>
            </a:r>
          </a:p>
          <a:p>
            <a:pPr lvl="1"/>
            <a:r>
              <a:rPr lang="en-US" dirty="0"/>
              <a:t>Duration: 2.5 days </a:t>
            </a:r>
          </a:p>
          <a:p>
            <a:pPr lvl="1"/>
            <a:r>
              <a:rPr lang="en-US" dirty="0"/>
              <a:t>Stronger mouth hooks, more aggressive feeding.</a:t>
            </a:r>
          </a:p>
          <a:p>
            <a:r>
              <a:rPr lang="en-US" b="1" dirty="0"/>
              <a:t>Third Instar</a:t>
            </a:r>
            <a:endParaRPr lang="en-US" dirty="0"/>
          </a:p>
          <a:p>
            <a:pPr lvl="1"/>
            <a:r>
              <a:rPr lang="en-US" dirty="0"/>
              <a:t>Size: up to 14-16 mm.</a:t>
            </a:r>
          </a:p>
          <a:p>
            <a:pPr lvl="1"/>
            <a:r>
              <a:rPr lang="en-US" dirty="0"/>
              <a:t>Duration: 4-5 days.</a:t>
            </a:r>
          </a:p>
          <a:p>
            <a:pPr lvl="1"/>
            <a:r>
              <a:rPr lang="en-US" dirty="0"/>
              <a:t>Voracious feeders; at the end, they migrate away from the body to pupate.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33192-1671-45ED-97D3-665758BE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96903"/>
            <a:ext cx="5450259" cy="386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24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86072-E216-1F68-4352-4FB46746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372B2-C1E8-F60C-B8F6-36B93121F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365404" cy="4023360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Pupal Stage</a:t>
            </a:r>
          </a:p>
          <a:p>
            <a:r>
              <a:rPr lang="en-US" sz="2800" b="1" dirty="0"/>
              <a:t>Appearance</a:t>
            </a:r>
            <a:r>
              <a:rPr lang="en-US" sz="2800" dirty="0"/>
              <a:t>: Hard, brown, capsule-like (puparium).</a:t>
            </a:r>
          </a:p>
          <a:p>
            <a:r>
              <a:rPr lang="en-US" sz="2800" b="1" dirty="0"/>
              <a:t>Location</a:t>
            </a:r>
            <a:r>
              <a:rPr lang="en-US" sz="2800" dirty="0"/>
              <a:t>: Usually buried in soil, leaf litter, or concealed near the body.</a:t>
            </a:r>
          </a:p>
          <a:p>
            <a:r>
              <a:rPr lang="en-US" sz="2800" b="1" dirty="0"/>
              <a:t>Duration</a:t>
            </a:r>
            <a:r>
              <a:rPr lang="en-US" sz="2800" dirty="0"/>
              <a:t>: 3–7 days (varies with environment).</a:t>
            </a:r>
          </a:p>
          <a:p>
            <a:r>
              <a:rPr lang="en-US" sz="2800" dirty="0"/>
              <a:t>Transformation into the adult occurs inside the puparium.</a:t>
            </a:r>
          </a:p>
          <a:p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CD1DB-63AA-B43B-E8E2-7B5B011E7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791" y="225151"/>
            <a:ext cx="3718664" cy="58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44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77E0C-9069-6FDF-B3A8-3B871FD79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ABBEA3-4D0F-5D92-2611-9EAD46B8E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058" y="481781"/>
            <a:ext cx="10343536" cy="538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80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00D7-9908-9ABD-B7C9-0BD012582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64F7-6A01-2D96-175C-405CA66F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745972" cy="4023360"/>
          </a:xfrm>
        </p:spPr>
        <p:txBody>
          <a:bodyPr>
            <a:normAutofit fontScale="92500"/>
          </a:bodyPr>
          <a:lstStyle/>
          <a:p>
            <a:r>
              <a:rPr lang="en-US" sz="2800" b="1" dirty="0"/>
              <a:t>Adult Stage</a:t>
            </a:r>
          </a:p>
          <a:p>
            <a:r>
              <a:rPr lang="en-US" sz="2800" b="1" dirty="0"/>
              <a:t>Emergence</a:t>
            </a:r>
            <a:r>
              <a:rPr lang="en-US" sz="2800" dirty="0"/>
              <a:t>: Fully developed fly emerges from the puparium.</a:t>
            </a:r>
          </a:p>
          <a:p>
            <a:r>
              <a:rPr lang="en-US" sz="2800" b="1" dirty="0"/>
              <a:t>Appearance</a:t>
            </a:r>
            <a:r>
              <a:rPr lang="en-US" sz="2800" dirty="0"/>
              <a:t>: Metallic (green, blue, or bronze depending on species).</a:t>
            </a:r>
          </a:p>
          <a:p>
            <a:r>
              <a:rPr lang="en-US" sz="2800" b="1" dirty="0"/>
              <a:t>Life Span</a:t>
            </a:r>
            <a:r>
              <a:rPr lang="en-US" sz="2800" dirty="0"/>
              <a:t>: 2–3 weeks (sometimes longer).</a:t>
            </a:r>
          </a:p>
          <a:p>
            <a:r>
              <a:rPr lang="en-US" sz="2800" b="1" dirty="0"/>
              <a:t>Reproduction</a:t>
            </a:r>
            <a:r>
              <a:rPr lang="en-US" sz="2800" dirty="0"/>
              <a:t>: Mating occurs within a few days; females begin egg-laying soon after.</a:t>
            </a:r>
          </a:p>
          <a:p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7C69C-0AC8-F2DD-4558-BC1F75DD8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32" y="1845734"/>
            <a:ext cx="4424419" cy="418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98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8A163-A2C4-1859-F398-1B9151208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28957D-6CD6-5CDF-52D6-4F7183CC1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929" y="186813"/>
            <a:ext cx="10294374" cy="535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233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BB38-B03A-900F-9904-743D2CB04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BF2680-C4BC-8A8C-9686-44DB683C3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690" y="206477"/>
            <a:ext cx="10186220" cy="607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40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15595-3496-0B71-C5E8-00DFCB56D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Class: Diplopoda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6B233-5271-FBEF-D451-6AEA249F1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600" dirty="0"/>
              <a:t>(Diplo - two; </a:t>
            </a:r>
            <a:r>
              <a:rPr lang="en-IN" sz="2600" dirty="0" err="1"/>
              <a:t>poda</a:t>
            </a:r>
            <a:r>
              <a:rPr lang="en-IN" sz="2600" dirty="0"/>
              <a:t>- appendage)</a:t>
            </a:r>
            <a:endParaRPr lang="en-US" sz="2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Diplopods are slow moving vegetarians.</a:t>
            </a:r>
            <a:endParaRPr lang="en-IN" sz="2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600" dirty="0"/>
              <a:t>Single pair of antennae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Many body segments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2600" dirty="0"/>
              <a:t>long and cylindrical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 2 pair of legs per body segment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Generally feed on decaying vegetable matters.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E.g.: millipedes, sow bugs, etc.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                                                                                                                    </a:t>
            </a:r>
            <a:r>
              <a:rPr lang="en-US" dirty="0" err="1"/>
              <a:t>Milipedes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2F222A-F5A5-C62F-766D-E954FABC7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935" y="2451159"/>
            <a:ext cx="5161937" cy="292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99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DB821-B9E5-D295-B413-9E61BED52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C9280D-C7BC-CC78-9955-E33E1F088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320" y="1140542"/>
            <a:ext cx="9946311" cy="428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69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026C8-C3FD-71D3-157B-C5DFE240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Class: Crustacea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7E932-A47B-553E-7A11-6FD9AB43E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(</a:t>
            </a:r>
            <a:r>
              <a:rPr lang="en-IN" sz="2400" dirty="0" err="1"/>
              <a:t>Crusta</a:t>
            </a:r>
            <a:r>
              <a:rPr lang="en-IN" sz="2400" dirty="0"/>
              <a:t> - shell)</a:t>
            </a: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Mostly aquatic, free-living parasites.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Two body regions – Cephalothorax (head= thorax) and abdomen.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Dorsal exoskeleton </a:t>
            </a:r>
            <a:r>
              <a:rPr lang="en-US" sz="2400" b="1" dirty="0"/>
              <a:t>carapace.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Pairs of antennae.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Pair of stacked compound eye.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Varied number of legs (usually five). 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EC330-FF0B-AE5E-9488-AACA2F616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263" y="3244098"/>
            <a:ext cx="4203567" cy="273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05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F0C0-17F7-0AE4-D48D-6C1A74503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0ABDB-A48F-5A39-AE5E-FCF6AADFB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Respiration is done by skin or by gills.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Excretion is done by green glands.</a:t>
            </a: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Sexes are usually separate.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Indirect development.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Varied number of legs (usually five)                                 Prawn </a:t>
            </a:r>
            <a:endParaRPr lang="en-IN" sz="2400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BB14E-4283-F121-24DB-F17B87529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67" y="2451073"/>
            <a:ext cx="3166714" cy="195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04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340C-75DC-478A-BFC1-250F82271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6453D-8C56-8615-91B4-017631E25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B7666-3A97-607F-5C91-79181398B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7" y="286603"/>
            <a:ext cx="10755226" cy="511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9177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395</TotalTime>
  <Words>1687</Words>
  <Application>Microsoft Office PowerPoint</Application>
  <PresentationFormat>Widescreen</PresentationFormat>
  <Paragraphs>191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Times New Roman</vt:lpstr>
      <vt:lpstr>Wingdings</vt:lpstr>
      <vt:lpstr>Retrospect</vt:lpstr>
      <vt:lpstr>Classification of phylum Arthopoda upto class</vt:lpstr>
      <vt:lpstr>Phylum Arthropoda is Classified in to 7 classes</vt:lpstr>
      <vt:lpstr>Class: Chilopoda</vt:lpstr>
      <vt:lpstr>PowerPoint Presentation</vt:lpstr>
      <vt:lpstr>Class: Diplopoda</vt:lpstr>
      <vt:lpstr>PowerPoint Presentation</vt:lpstr>
      <vt:lpstr>Class: Crustacea</vt:lpstr>
      <vt:lpstr>PowerPoint Presentation</vt:lpstr>
      <vt:lpstr>PowerPoint Presentation</vt:lpstr>
      <vt:lpstr>Class: Arachnida</vt:lpstr>
      <vt:lpstr>PowerPoint Presentation</vt:lpstr>
      <vt:lpstr>PowerPoint Presentation</vt:lpstr>
      <vt:lpstr>Class: Insecta (Hexapoda)</vt:lpstr>
      <vt:lpstr>PowerPoint Presentation</vt:lpstr>
      <vt:lpstr>PowerPoint Presentation</vt:lpstr>
      <vt:lpstr>PowerPoint Presentation</vt:lpstr>
      <vt:lpstr>PowerPoint Presentation</vt:lpstr>
      <vt:lpstr> Thorax </vt:lpstr>
      <vt:lpstr>Abdomen</vt:lpstr>
      <vt:lpstr>   Other Important Features </vt:lpstr>
      <vt:lpstr>Metamorphism in insects</vt:lpstr>
      <vt:lpstr>1. Ametabolous Development (No Metamorphosis)</vt:lpstr>
      <vt:lpstr>PowerPoint Presentation</vt:lpstr>
      <vt:lpstr>2. Hemimetabolous Development (Incomplete/partial Metamorphosis)</vt:lpstr>
      <vt:lpstr>PowerPoint Presentation</vt:lpstr>
      <vt:lpstr>3. Holometabolous Development (Complete Metamorphosis)</vt:lpstr>
      <vt:lpstr>PowerPoint Presentation</vt:lpstr>
      <vt:lpstr>Blow Fly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Life Cycle of Blow Fly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supriyatomar99@outlook.com</dc:creator>
  <cp:lastModifiedBy>supriyatomar99@outlook.com</cp:lastModifiedBy>
  <cp:revision>1</cp:revision>
  <dcterms:created xsi:type="dcterms:W3CDTF">2025-09-02T14:55:02Z</dcterms:created>
  <dcterms:modified xsi:type="dcterms:W3CDTF">2025-09-09T14:41:41Z</dcterms:modified>
</cp:coreProperties>
</file>